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5"/>
  </p:sldMasterIdLst>
  <p:notesMasterIdLst>
    <p:notesMasterId r:id="rId17"/>
  </p:notesMasterIdLst>
  <p:handoutMasterIdLst>
    <p:handoutMasterId r:id="rId18"/>
  </p:handoutMasterIdLst>
  <p:sldIdLst>
    <p:sldId id="350" r:id="rId6"/>
    <p:sldId id="352" r:id="rId7"/>
    <p:sldId id="365" r:id="rId8"/>
    <p:sldId id="367" r:id="rId9"/>
    <p:sldId id="368" r:id="rId10"/>
    <p:sldId id="369" r:id="rId11"/>
    <p:sldId id="370" r:id="rId12"/>
    <p:sldId id="371" r:id="rId13"/>
    <p:sldId id="361" r:id="rId14"/>
    <p:sldId id="343" r:id="rId15"/>
    <p:sldId id="334" r:id="rId16"/>
  </p:sldIdLst>
  <p:sldSz cx="12192000" cy="6858000"/>
  <p:notesSz cx="6858000" cy="9144000"/>
  <p:defaultTextStyle>
    <a:defPPr rtl="0">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226"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96" d="100"/>
          <a:sy n="96" d="100"/>
        </p:scale>
        <p:origin x="289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395B66E5-15AA-4745-8A67-3CE257BEE3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MX"/>
          </a:p>
        </p:txBody>
      </p:sp>
      <p:sp>
        <p:nvSpPr>
          <p:cNvPr id="4" name="Marcador de pie de página 3">
            <a:extLst>
              <a:ext uri="{FF2B5EF4-FFF2-40B4-BE49-F238E27FC236}">
                <a16:creationId xmlns:a16="http://schemas.microsoft.com/office/drawing/2014/main" id="{AC844A45-21B3-834A-A491-E4E4B9DC11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MX"/>
          </a:p>
        </p:txBody>
      </p:sp>
      <p:sp>
        <p:nvSpPr>
          <p:cNvPr id="5" name="Marcador de posición de número de diapositiva 4">
            <a:extLst>
              <a:ext uri="{FF2B5EF4-FFF2-40B4-BE49-F238E27FC236}">
                <a16:creationId xmlns:a16="http://schemas.microsoft.com/office/drawing/2014/main" id="{AC039FDB-18A0-074D-8BA3-A4C3DE896A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E6D13E5-4CEC-3A4A-8E5D-AFCEE7512EEC}" type="slidenum">
              <a:rPr lang="es-MX" smtClean="0"/>
              <a:t>‹Nº›</a:t>
            </a:fld>
            <a:endParaRPr lang="es-MX"/>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MX" noProof="0"/>
          </a:p>
        </p:txBody>
      </p:sp>
      <p:sp>
        <p:nvSpPr>
          <p:cNvPr id="3" name="Marcador de posición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16DDD5-62CD-490F-AED1-A4E3DCB5364D}" type="datetime1">
              <a:rPr lang="es-MX" smtClean="0"/>
              <a:pPr/>
              <a:t>13/12/2023</a:t>
            </a:fld>
            <a:endParaRPr lang="es-MX" dirty="0"/>
          </a:p>
        </p:txBody>
      </p:sp>
      <p:sp>
        <p:nvSpPr>
          <p:cNvPr id="4" name="Marcador de posición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MX"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MX"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89C7E07-3C67-C64C-8DA0-0404F6303970}" type="slidenum">
              <a:rPr lang="es-MX" noProof="0" smtClean="0"/>
              <a:t>‹Nº›</a:t>
            </a:fld>
            <a:endParaRPr lang="es-MX" noProof="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pPr rtl="0"/>
            <a:fld id="{A89C7E07-3C67-C64C-8DA0-0404F6303970}" type="slidenum">
              <a:rPr lang="es-MX" smtClean="0"/>
              <a:t>1</a:t>
            </a:fld>
            <a:endParaRPr lang="es-MX"/>
          </a:p>
        </p:txBody>
      </p:sp>
    </p:spTree>
    <p:extLst>
      <p:ext uri="{BB962C8B-B14F-4D97-AF65-F5344CB8AC3E}">
        <p14:creationId xmlns:p14="http://schemas.microsoft.com/office/powerpoint/2010/main" val="3334069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A89C7E07-3C67-C64C-8DA0-0404F6303970}" type="slidenum">
              <a:rPr lang="es-MX" smtClean="0"/>
              <a:t>2</a:t>
            </a:fld>
            <a:endParaRPr lang="es-MX"/>
          </a:p>
        </p:txBody>
      </p:sp>
    </p:spTree>
    <p:extLst>
      <p:ext uri="{BB962C8B-B14F-4D97-AF65-F5344CB8AC3E}">
        <p14:creationId xmlns:p14="http://schemas.microsoft.com/office/powerpoint/2010/main" val="3500034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A89C7E07-3C67-C64C-8DA0-0404F6303970}" type="slidenum">
              <a:rPr lang="es-MX" smtClean="0"/>
              <a:t>9</a:t>
            </a:fld>
            <a:endParaRPr lang="es-MX"/>
          </a:p>
        </p:txBody>
      </p:sp>
    </p:spTree>
    <p:extLst>
      <p:ext uri="{BB962C8B-B14F-4D97-AF65-F5344CB8AC3E}">
        <p14:creationId xmlns:p14="http://schemas.microsoft.com/office/powerpoint/2010/main" val="1394049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MX"/>
          </a:p>
        </p:txBody>
      </p:sp>
      <p:sp>
        <p:nvSpPr>
          <p:cNvPr id="4" name="Marcador de posición de número de diapositiva 3"/>
          <p:cNvSpPr>
            <a:spLocks noGrp="1"/>
          </p:cNvSpPr>
          <p:nvPr>
            <p:ph type="sldNum" sz="quarter" idx="5"/>
          </p:nvPr>
        </p:nvSpPr>
        <p:spPr/>
        <p:txBody>
          <a:bodyPr rtlCol="0"/>
          <a:lstStyle/>
          <a:p>
            <a:pPr rtl="0"/>
            <a:fld id="{A89C7E07-3C67-C64C-8DA0-0404F6303970}" type="slidenum">
              <a:rPr lang="es-MX" smtClean="0"/>
              <a:t>10</a:t>
            </a:fld>
            <a:endParaRPr lang="es-MX"/>
          </a:p>
        </p:txBody>
      </p:sp>
    </p:spTree>
    <p:extLst>
      <p:ext uri="{BB962C8B-B14F-4D97-AF65-F5344CB8AC3E}">
        <p14:creationId xmlns:p14="http://schemas.microsoft.com/office/powerpoint/2010/main" val="18238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MX"/>
          </a:p>
        </p:txBody>
      </p:sp>
      <p:sp>
        <p:nvSpPr>
          <p:cNvPr id="4" name="Marcador de posición de número de diapositiva 3"/>
          <p:cNvSpPr>
            <a:spLocks noGrp="1"/>
          </p:cNvSpPr>
          <p:nvPr>
            <p:ph type="sldNum" sz="quarter" idx="5"/>
          </p:nvPr>
        </p:nvSpPr>
        <p:spPr/>
        <p:txBody>
          <a:bodyPr rtlCol="0"/>
          <a:lstStyle/>
          <a:p>
            <a:pPr rtl="0"/>
            <a:fld id="{A89C7E07-3C67-C64C-8DA0-0404F6303970}" type="slidenum">
              <a:rPr lang="es-MX" smtClean="0"/>
              <a:t>11</a:t>
            </a:fld>
            <a:endParaRPr lang="es-MX"/>
          </a:p>
        </p:txBody>
      </p:sp>
    </p:spTree>
    <p:extLst>
      <p:ext uri="{BB962C8B-B14F-4D97-AF65-F5344CB8AC3E}">
        <p14:creationId xmlns:p14="http://schemas.microsoft.com/office/powerpoint/2010/main" val="4285802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ítulo">
    <p:bg>
      <p:bgPr>
        <a:solidFill>
          <a:schemeClr val="tx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B6987D-0137-DE42-B76B-FF621E808D90}"/>
              </a:ext>
            </a:extLst>
          </p:cNvPr>
          <p:cNvSpPr>
            <a:spLocks noGrp="1"/>
          </p:cNvSpPr>
          <p:nvPr>
            <p:ph type="ctrTitle"/>
          </p:nvPr>
        </p:nvSpPr>
        <p:spPr>
          <a:xfrm>
            <a:off x="6367054" y="2116182"/>
            <a:ext cx="5491571" cy="1514019"/>
          </a:xfrm>
          <a:prstGeom prst="rect">
            <a:avLst/>
          </a:prstGeom>
        </p:spPr>
        <p:txBody>
          <a:bodyPr lIns="0" tIns="0" rIns="0" bIns="0" rtlCol="0" anchor="b">
            <a:noAutofit/>
          </a:bodyPr>
          <a:lstStyle>
            <a:lvl1pPr algn="l">
              <a:defRPr sz="6000" b="1" i="0" spc="100" baseline="0">
                <a:solidFill>
                  <a:schemeClr val="bg1"/>
                </a:solidFill>
                <a:latin typeface="+mj-lt"/>
              </a:defRPr>
            </a:lvl1pPr>
          </a:lstStyle>
          <a:p>
            <a:pPr rtl="0"/>
            <a:r>
              <a:rPr lang="es-ES" noProof="0"/>
              <a:t>Haga clic para modificar el estilo de título del patrón</a:t>
            </a:r>
            <a:endParaRPr lang="es-MX" noProof="0" dirty="0"/>
          </a:p>
        </p:txBody>
      </p:sp>
      <p:grpSp>
        <p:nvGrpSpPr>
          <p:cNvPr id="9" name="Grupo 8">
            <a:extLst>
              <a:ext uri="{FF2B5EF4-FFF2-40B4-BE49-F238E27FC236}">
                <a16:creationId xmlns:a16="http://schemas.microsoft.com/office/drawing/2014/main" id="{C26C18C3-ED25-DD4B-BA72-24932D54DE37}"/>
              </a:ext>
            </a:extLst>
          </p:cNvPr>
          <p:cNvGrpSpPr>
            <a:grpSpLocks/>
          </p:cNvGrpSpPr>
          <p:nvPr userDrawn="1"/>
        </p:nvGrpSpPr>
        <p:grpSpPr bwMode="auto">
          <a:xfrm>
            <a:off x="1" y="758752"/>
            <a:ext cx="6099248" cy="6099248"/>
            <a:chOff x="0" y="12289"/>
            <a:chExt cx="3550" cy="3551"/>
          </a:xfrm>
        </p:grpSpPr>
        <p:sp>
          <p:nvSpPr>
            <p:cNvPr id="10" name="Forma libre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sp>
          <p:nvSpPr>
            <p:cNvPr id="11" name="Forma libre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sp>
          <p:nvSpPr>
            <p:cNvPr id="12" name="Forma libre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grpSp>
      <p:sp>
        <p:nvSpPr>
          <p:cNvPr id="18" name="Marcador de posición de texto 29">
            <a:extLst>
              <a:ext uri="{FF2B5EF4-FFF2-40B4-BE49-F238E27FC236}">
                <a16:creationId xmlns:a16="http://schemas.microsoft.com/office/drawing/2014/main" id="{276A9CD7-E675-3048-86D3-3546A2F6B456}"/>
              </a:ext>
            </a:extLst>
          </p:cNvPr>
          <p:cNvSpPr>
            <a:spLocks noGrp="1"/>
          </p:cNvSpPr>
          <p:nvPr>
            <p:ph type="body" sz="quarter" idx="11"/>
          </p:nvPr>
        </p:nvSpPr>
        <p:spPr>
          <a:xfrm>
            <a:off x="6367055" y="4549553"/>
            <a:ext cx="5491570" cy="953337"/>
          </a:xfrm>
        </p:spPr>
        <p:txBody>
          <a:bodyPr lIns="0" tIns="0" rIns="0" bIns="0" rtlCol="0">
            <a:noAutofit/>
          </a:bodyPr>
          <a:lstStyle>
            <a:lvl1pPr marL="0" indent="0">
              <a:buNone/>
              <a:defRPr sz="1800" b="0" i="0">
                <a:solidFill>
                  <a:schemeClr val="tx2"/>
                </a:solidFill>
                <a:latin typeface="+mn-lt"/>
              </a:defRPr>
            </a:lvl1pPr>
            <a:lvl2pPr>
              <a:defRPr sz="4000"/>
            </a:lvl2pPr>
            <a:lvl3pPr>
              <a:defRPr sz="4000"/>
            </a:lvl3pPr>
            <a:lvl4pPr>
              <a:defRPr sz="4000"/>
            </a:lvl4pPr>
            <a:lvl5pPr>
              <a:defRPr sz="4000"/>
            </a:lvl5pPr>
          </a:lstStyle>
          <a:p>
            <a:pPr lvl="0" rtl="0"/>
            <a:r>
              <a:rPr lang="es-ES" noProof="0"/>
              <a:t>Haga clic para modificar los estilos de texto del patrón</a:t>
            </a:r>
          </a:p>
        </p:txBody>
      </p:sp>
      <p:cxnSp>
        <p:nvCxnSpPr>
          <p:cNvPr id="13" name="Conector recto 12">
            <a:extLst>
              <a:ext uri="{FF2B5EF4-FFF2-40B4-BE49-F238E27FC236}">
                <a16:creationId xmlns:a16="http://schemas.microsoft.com/office/drawing/2014/main" id="{A69706A2-3726-FE4E-B923-E75D48597816}"/>
              </a:ext>
            </a:extLst>
          </p:cNvPr>
          <p:cNvCxnSpPr>
            <a:cxnSpLocks/>
          </p:cNvCxnSpPr>
          <p:nvPr userDrawn="1"/>
        </p:nvCxnSpPr>
        <p:spPr>
          <a:xfrm>
            <a:off x="6367055" y="4252111"/>
            <a:ext cx="21348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7108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
    <p:bg>
      <p:bgPr>
        <a:solidFill>
          <a:schemeClr val="tx1"/>
        </a:solidFill>
        <a:effectLst/>
      </p:bgPr>
    </p:bg>
    <p:spTree>
      <p:nvGrpSpPr>
        <p:cNvPr id="1" name=""/>
        <p:cNvGrpSpPr/>
        <p:nvPr/>
      </p:nvGrpSpPr>
      <p:grpSpPr>
        <a:xfrm>
          <a:off x="0" y="0"/>
          <a:ext cx="0" cy="0"/>
          <a:chOff x="0" y="0"/>
          <a:chExt cx="0" cy="0"/>
        </a:xfrm>
      </p:grpSpPr>
      <p:grpSp>
        <p:nvGrpSpPr>
          <p:cNvPr id="19" name="Grupo 18">
            <a:extLst>
              <a:ext uri="{FF2B5EF4-FFF2-40B4-BE49-F238E27FC236}">
                <a16:creationId xmlns:a16="http://schemas.microsoft.com/office/drawing/2014/main" id="{BDEF3328-825B-3946-8472-DB93D6A32867}"/>
              </a:ext>
            </a:extLst>
          </p:cNvPr>
          <p:cNvGrpSpPr>
            <a:grpSpLocks/>
          </p:cNvGrpSpPr>
          <p:nvPr userDrawn="1"/>
        </p:nvGrpSpPr>
        <p:grpSpPr bwMode="auto">
          <a:xfrm rot="16200000" flipV="1">
            <a:off x="0" y="3900132"/>
            <a:ext cx="2959226" cy="2959226"/>
            <a:chOff x="0" y="12289"/>
            <a:chExt cx="3550" cy="3551"/>
          </a:xfrm>
        </p:grpSpPr>
        <p:sp>
          <p:nvSpPr>
            <p:cNvPr id="20" name="Forma libre 19">
              <a:extLst>
                <a:ext uri="{FF2B5EF4-FFF2-40B4-BE49-F238E27FC236}">
                  <a16:creationId xmlns:a16="http://schemas.microsoft.com/office/drawing/2014/main" id="{4E4E09DF-AF21-0E4A-9838-14DFBFFED7D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sp>
          <p:nvSpPr>
            <p:cNvPr id="21" name="Forma libre 20">
              <a:extLst>
                <a:ext uri="{FF2B5EF4-FFF2-40B4-BE49-F238E27FC236}">
                  <a16:creationId xmlns:a16="http://schemas.microsoft.com/office/drawing/2014/main" id="{653F54AE-9BC1-3A45-A129-4028EADE406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sp>
          <p:nvSpPr>
            <p:cNvPr id="22" name="Forma libre 21">
              <a:extLst>
                <a:ext uri="{FF2B5EF4-FFF2-40B4-BE49-F238E27FC236}">
                  <a16:creationId xmlns:a16="http://schemas.microsoft.com/office/drawing/2014/main" id="{254F6D22-4944-974A-999E-F9E22F15952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grpSp>
      <p:sp>
        <p:nvSpPr>
          <p:cNvPr id="32" name="Título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latin typeface="+mj-lt"/>
              </a:defRPr>
            </a:lvl1pPr>
          </a:lstStyle>
          <a:p>
            <a:pPr rtl="0"/>
            <a:r>
              <a:rPr lang="es-ES" noProof="0"/>
              <a:t>Haga clic para modificar el estilo de título del patrón</a:t>
            </a:r>
            <a:endParaRPr lang="es-MX" noProof="0" dirty="0"/>
          </a:p>
        </p:txBody>
      </p:sp>
      <p:cxnSp>
        <p:nvCxnSpPr>
          <p:cNvPr id="33" name="Conector recto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Marcador de posición de texto 2">
            <a:extLst>
              <a:ext uri="{FF2B5EF4-FFF2-40B4-BE49-F238E27FC236}">
                <a16:creationId xmlns:a16="http://schemas.microsoft.com/office/drawing/2014/main" id="{A6147D10-E7D7-8F40-AF69-726398729333}"/>
              </a:ext>
            </a:extLst>
          </p:cNvPr>
          <p:cNvSpPr>
            <a:spLocks noGrp="1"/>
          </p:cNvSpPr>
          <p:nvPr>
            <p:ph type="body" idx="1"/>
          </p:nvPr>
        </p:nvSpPr>
        <p:spPr>
          <a:xfrm>
            <a:off x="964023" y="2300984"/>
            <a:ext cx="4827178" cy="404216"/>
          </a:xfrm>
          <a:prstGeom prst="rect">
            <a:avLst/>
          </a:prstGeom>
        </p:spPr>
        <p:txBody>
          <a:bodyPr lIns="0" tIns="0" rIns="0" bIns="0" rtlCol="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5" name="Marcador de posición de texto 2">
            <a:extLst>
              <a:ext uri="{FF2B5EF4-FFF2-40B4-BE49-F238E27FC236}">
                <a16:creationId xmlns:a16="http://schemas.microsoft.com/office/drawing/2014/main" id="{3A0EE708-F36B-444B-9A8B-D48D69535E45}"/>
              </a:ext>
            </a:extLst>
          </p:cNvPr>
          <p:cNvSpPr>
            <a:spLocks noGrp="1"/>
          </p:cNvSpPr>
          <p:nvPr>
            <p:ph type="body" idx="10"/>
          </p:nvPr>
        </p:nvSpPr>
        <p:spPr>
          <a:xfrm>
            <a:off x="6362700" y="2300984"/>
            <a:ext cx="4764829" cy="404216"/>
          </a:xfrm>
          <a:prstGeom prst="rect">
            <a:avLst/>
          </a:prstGeom>
        </p:spPr>
        <p:txBody>
          <a:bodyPr lIns="0" tIns="0" rIns="0" bIns="0" rtlCol="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7" name="Marcador de posición de contenido 3">
            <a:extLst>
              <a:ext uri="{FF2B5EF4-FFF2-40B4-BE49-F238E27FC236}">
                <a16:creationId xmlns:a16="http://schemas.microsoft.com/office/drawing/2014/main" id="{E81957B7-CEA6-A446-A203-471CF9A57FFD}"/>
              </a:ext>
            </a:extLst>
          </p:cNvPr>
          <p:cNvSpPr>
            <a:spLocks noGrp="1"/>
          </p:cNvSpPr>
          <p:nvPr>
            <p:ph sz="half" idx="2"/>
          </p:nvPr>
        </p:nvSpPr>
        <p:spPr>
          <a:xfrm>
            <a:off x="964023" y="2799146"/>
            <a:ext cx="4827178"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rtl="0"/>
            <a:r>
              <a:rPr lang="es-ES" noProof="0"/>
              <a:t>Haga clic para modificar los estilos de texto del patrón</a:t>
            </a:r>
          </a:p>
        </p:txBody>
      </p:sp>
      <p:sp>
        <p:nvSpPr>
          <p:cNvPr id="28" name="Marcador de posición de contenido 3">
            <a:extLst>
              <a:ext uri="{FF2B5EF4-FFF2-40B4-BE49-F238E27FC236}">
                <a16:creationId xmlns:a16="http://schemas.microsoft.com/office/drawing/2014/main" id="{E40D4044-0F7B-0647-BAB5-16B23EBD9ECD}"/>
              </a:ext>
            </a:extLst>
          </p:cNvPr>
          <p:cNvSpPr>
            <a:spLocks noGrp="1"/>
          </p:cNvSpPr>
          <p:nvPr>
            <p:ph sz="half" idx="13"/>
          </p:nvPr>
        </p:nvSpPr>
        <p:spPr>
          <a:xfrm>
            <a:off x="6362700" y="2799146"/>
            <a:ext cx="4756241"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rtl="0"/>
            <a:r>
              <a:rPr lang="es-ES" noProof="0"/>
              <a:t>Haga clic para modificar los estilos de texto del patrón</a:t>
            </a:r>
          </a:p>
        </p:txBody>
      </p:sp>
      <p:cxnSp>
        <p:nvCxnSpPr>
          <p:cNvPr id="15" name="Conector recto 14">
            <a:extLst>
              <a:ext uri="{FF2B5EF4-FFF2-40B4-BE49-F238E27FC236}">
                <a16:creationId xmlns:a16="http://schemas.microsoft.com/office/drawing/2014/main" id="{ED51C063-0222-064B-8A2E-485FE9EAC10D}"/>
              </a:ext>
            </a:extLst>
          </p:cNvPr>
          <p:cNvCxnSpPr>
            <a:cxnSpLocks/>
          </p:cNvCxnSpPr>
          <p:nvPr userDrawn="1"/>
        </p:nvCxnSpPr>
        <p:spPr>
          <a:xfrm>
            <a:off x="63627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Marcador de fecha 1">
            <a:extLst>
              <a:ext uri="{FF2B5EF4-FFF2-40B4-BE49-F238E27FC236}">
                <a16:creationId xmlns:a16="http://schemas.microsoft.com/office/drawing/2014/main" id="{4914D182-A7DD-4F7B-B207-262854316EDA}"/>
              </a:ext>
            </a:extLst>
          </p:cNvPr>
          <p:cNvSpPr>
            <a:spLocks noGrp="1"/>
          </p:cNvSpPr>
          <p:nvPr>
            <p:ph type="dt" sz="half" idx="14"/>
          </p:nvPr>
        </p:nvSpPr>
        <p:spPr/>
        <p:txBody>
          <a:bodyPr rtlCol="0"/>
          <a:lstStyle/>
          <a:p>
            <a:pPr rtl="0"/>
            <a:fld id="{4664765F-4FB6-4202-9E9D-A26625E8FAC7}" type="datetime4">
              <a:rPr lang="es-MX" noProof="0" smtClean="0">
                <a:latin typeface="+mn-lt"/>
              </a:rPr>
              <a:t>13 de diciembre de 2023</a:t>
            </a:fld>
            <a:endParaRPr lang="es-MX" noProof="0" dirty="0">
              <a:latin typeface="+mn-lt"/>
            </a:endParaRPr>
          </a:p>
        </p:txBody>
      </p:sp>
      <p:sp>
        <p:nvSpPr>
          <p:cNvPr id="3" name="Marcador de pie de página 2">
            <a:extLst>
              <a:ext uri="{FF2B5EF4-FFF2-40B4-BE49-F238E27FC236}">
                <a16:creationId xmlns:a16="http://schemas.microsoft.com/office/drawing/2014/main" id="{10B29252-5D0B-4B9D-9FBD-8EC0929FE096}"/>
              </a:ext>
            </a:extLst>
          </p:cNvPr>
          <p:cNvSpPr>
            <a:spLocks noGrp="1"/>
          </p:cNvSpPr>
          <p:nvPr>
            <p:ph type="ftr" sz="quarter" idx="15"/>
          </p:nvPr>
        </p:nvSpPr>
        <p:spPr/>
        <p:txBody>
          <a:bodyPr rtlCol="0"/>
          <a:lstStyle/>
          <a:p>
            <a:pPr rtl="0"/>
            <a:r>
              <a:rPr lang="es-MX" noProof="0" dirty="0"/>
              <a:t>Revisión anual</a:t>
            </a:r>
            <a:endParaRPr lang="es-MX" b="0" noProof="0" dirty="0"/>
          </a:p>
        </p:txBody>
      </p:sp>
      <p:sp>
        <p:nvSpPr>
          <p:cNvPr id="4" name="Marcador de posición de número de diapositiva 3">
            <a:extLst>
              <a:ext uri="{FF2B5EF4-FFF2-40B4-BE49-F238E27FC236}">
                <a16:creationId xmlns:a16="http://schemas.microsoft.com/office/drawing/2014/main" id="{5BB4FEF6-E217-4110-BBF5-C4B77ADC8457}"/>
              </a:ext>
            </a:extLst>
          </p:cNvPr>
          <p:cNvSpPr>
            <a:spLocks noGrp="1"/>
          </p:cNvSpPr>
          <p:nvPr>
            <p:ph type="sldNum" sz="quarter" idx="16"/>
          </p:nvPr>
        </p:nvSpPr>
        <p:spPr/>
        <p:txBody>
          <a:bodyPr rtlCol="0"/>
          <a:lstStyle/>
          <a:p>
            <a:pPr rtl="0"/>
            <a:fld id="{294A09A9-5501-47C1-A89A-A340965A2BE2}" type="slidenum">
              <a:rPr lang="es-MX" noProof="0" smtClean="0"/>
              <a:pPr rtl="0"/>
              <a:t>‹Nº›</a:t>
            </a:fld>
            <a:endParaRPr lang="es-MX" noProof="0" dirty="0"/>
          </a:p>
        </p:txBody>
      </p:sp>
    </p:spTree>
    <p:extLst>
      <p:ext uri="{BB962C8B-B14F-4D97-AF65-F5344CB8AC3E}">
        <p14:creationId xmlns:p14="http://schemas.microsoft.com/office/powerpoint/2010/main" val="25504253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
    <p:bg>
      <p:bgPr>
        <a:solidFill>
          <a:schemeClr val="tx1"/>
        </a:solidFill>
        <a:effectLst/>
      </p:bgPr>
    </p:bg>
    <p:spTree>
      <p:nvGrpSpPr>
        <p:cNvPr id="1" name=""/>
        <p:cNvGrpSpPr/>
        <p:nvPr/>
      </p:nvGrpSpPr>
      <p:grpSpPr>
        <a:xfrm>
          <a:off x="0" y="0"/>
          <a:ext cx="0" cy="0"/>
          <a:chOff x="0" y="0"/>
          <a:chExt cx="0" cy="0"/>
        </a:xfrm>
      </p:grpSpPr>
      <p:grpSp>
        <p:nvGrpSpPr>
          <p:cNvPr id="37" name="Grupo 36">
            <a:extLst>
              <a:ext uri="{FF2B5EF4-FFF2-40B4-BE49-F238E27FC236}">
                <a16:creationId xmlns:a16="http://schemas.microsoft.com/office/drawing/2014/main" id="{868B08E5-2F7C-7749-8BDF-386EAF974BB0}"/>
              </a:ext>
            </a:extLst>
          </p:cNvPr>
          <p:cNvGrpSpPr>
            <a:grpSpLocks/>
          </p:cNvGrpSpPr>
          <p:nvPr userDrawn="1"/>
        </p:nvGrpSpPr>
        <p:grpSpPr bwMode="auto">
          <a:xfrm rot="16200000" flipV="1">
            <a:off x="0" y="3900132"/>
            <a:ext cx="2959226" cy="2959226"/>
            <a:chOff x="0" y="12289"/>
            <a:chExt cx="3550" cy="3551"/>
          </a:xfrm>
        </p:grpSpPr>
        <p:sp>
          <p:nvSpPr>
            <p:cNvPr id="38" name="Forma libre 37">
              <a:extLst>
                <a:ext uri="{FF2B5EF4-FFF2-40B4-BE49-F238E27FC236}">
                  <a16:creationId xmlns:a16="http://schemas.microsoft.com/office/drawing/2014/main" id="{F3E300C0-0B72-9048-9E16-2166E1A88FE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sp>
          <p:nvSpPr>
            <p:cNvPr id="39" name="Forma libre 38">
              <a:extLst>
                <a:ext uri="{FF2B5EF4-FFF2-40B4-BE49-F238E27FC236}">
                  <a16:creationId xmlns:a16="http://schemas.microsoft.com/office/drawing/2014/main" id="{E4AA520D-9D51-3A42-B9B1-DF72169BC8DB}"/>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sp>
          <p:nvSpPr>
            <p:cNvPr id="40" name="Forma libre 39">
              <a:extLst>
                <a:ext uri="{FF2B5EF4-FFF2-40B4-BE49-F238E27FC236}">
                  <a16:creationId xmlns:a16="http://schemas.microsoft.com/office/drawing/2014/main" id="{D5F2735E-137C-DB47-AEF0-EFC871A3237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grpSp>
      <p:sp>
        <p:nvSpPr>
          <p:cNvPr id="32" name="Título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latin typeface="+mj-lt"/>
              </a:defRPr>
            </a:lvl1pPr>
          </a:lstStyle>
          <a:p>
            <a:pPr rtl="0"/>
            <a:r>
              <a:rPr lang="es-ES" noProof="0"/>
              <a:t>Haga clic para modificar el estilo de título del patrón</a:t>
            </a:r>
            <a:endParaRPr lang="es-MX" noProof="0" dirty="0"/>
          </a:p>
        </p:txBody>
      </p:sp>
      <p:cxnSp>
        <p:nvCxnSpPr>
          <p:cNvPr id="33" name="Conector recto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Marcador de posición de texto 2">
            <a:extLst>
              <a:ext uri="{FF2B5EF4-FFF2-40B4-BE49-F238E27FC236}">
                <a16:creationId xmlns:a16="http://schemas.microsoft.com/office/drawing/2014/main" id="{A6147D10-E7D7-8F40-AF69-726398729333}"/>
              </a:ext>
            </a:extLst>
          </p:cNvPr>
          <p:cNvSpPr>
            <a:spLocks noGrp="1"/>
          </p:cNvSpPr>
          <p:nvPr>
            <p:ph type="body" idx="1"/>
          </p:nvPr>
        </p:nvSpPr>
        <p:spPr>
          <a:xfrm>
            <a:off x="952500"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rtl="0">
              <a:buNone/>
            </a:pPr>
            <a:r>
              <a:rPr lang="es-ES" noProof="0"/>
              <a:t>Haga clic para modificar los estilos de texto del patrón</a:t>
            </a:r>
          </a:p>
        </p:txBody>
      </p:sp>
      <p:sp>
        <p:nvSpPr>
          <p:cNvPr id="27" name="Marcador de posición de contenido 3">
            <a:extLst>
              <a:ext uri="{FF2B5EF4-FFF2-40B4-BE49-F238E27FC236}">
                <a16:creationId xmlns:a16="http://schemas.microsoft.com/office/drawing/2014/main" id="{E81957B7-CEA6-A446-A203-471CF9A57FFD}"/>
              </a:ext>
            </a:extLst>
          </p:cNvPr>
          <p:cNvSpPr>
            <a:spLocks noGrp="1"/>
          </p:cNvSpPr>
          <p:nvPr>
            <p:ph sz="half" idx="2"/>
          </p:nvPr>
        </p:nvSpPr>
        <p:spPr>
          <a:xfrm>
            <a:off x="952500" y="2799146"/>
            <a:ext cx="3036477"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rtl="0"/>
            <a:r>
              <a:rPr lang="es-ES" noProof="0"/>
              <a:t>Haga clic para modificar los estilos de texto del patrón</a:t>
            </a:r>
          </a:p>
        </p:txBody>
      </p:sp>
      <p:sp>
        <p:nvSpPr>
          <p:cNvPr id="20" name="Marcador de posición de texto 2">
            <a:extLst>
              <a:ext uri="{FF2B5EF4-FFF2-40B4-BE49-F238E27FC236}">
                <a16:creationId xmlns:a16="http://schemas.microsoft.com/office/drawing/2014/main" id="{057DFE0A-61D9-1B48-8196-EA94D04685DD}"/>
              </a:ext>
            </a:extLst>
          </p:cNvPr>
          <p:cNvSpPr>
            <a:spLocks noGrp="1"/>
          </p:cNvSpPr>
          <p:nvPr>
            <p:ph type="body" idx="10"/>
          </p:nvPr>
        </p:nvSpPr>
        <p:spPr>
          <a:xfrm>
            <a:off x="4569372"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rtl="0">
              <a:buNone/>
            </a:pPr>
            <a:r>
              <a:rPr lang="es-ES" noProof="0"/>
              <a:t>Haga clic para modificar los estilos de texto del patrón</a:t>
            </a:r>
          </a:p>
        </p:txBody>
      </p:sp>
      <p:sp>
        <p:nvSpPr>
          <p:cNvPr id="21" name="Marcador de posición de contenido 3">
            <a:extLst>
              <a:ext uri="{FF2B5EF4-FFF2-40B4-BE49-F238E27FC236}">
                <a16:creationId xmlns:a16="http://schemas.microsoft.com/office/drawing/2014/main" id="{C946754A-F105-644E-99A4-DC80B9944243}"/>
              </a:ext>
            </a:extLst>
          </p:cNvPr>
          <p:cNvSpPr>
            <a:spLocks noGrp="1"/>
          </p:cNvSpPr>
          <p:nvPr>
            <p:ph sz="half" idx="11"/>
          </p:nvPr>
        </p:nvSpPr>
        <p:spPr>
          <a:xfrm>
            <a:off x="4569372" y="2799146"/>
            <a:ext cx="3050628"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rtl="0"/>
            <a:r>
              <a:rPr lang="es-ES" noProof="0"/>
              <a:t>Haga clic para modificar los estilos de texto del patrón</a:t>
            </a:r>
          </a:p>
        </p:txBody>
      </p:sp>
      <p:sp>
        <p:nvSpPr>
          <p:cNvPr id="22" name="Marcador de posición de texto 2">
            <a:extLst>
              <a:ext uri="{FF2B5EF4-FFF2-40B4-BE49-F238E27FC236}">
                <a16:creationId xmlns:a16="http://schemas.microsoft.com/office/drawing/2014/main" id="{368648FC-FC9A-5645-8F0C-390FFFAE180D}"/>
              </a:ext>
            </a:extLst>
          </p:cNvPr>
          <p:cNvSpPr>
            <a:spLocks noGrp="1"/>
          </p:cNvSpPr>
          <p:nvPr>
            <p:ph type="body" idx="12"/>
          </p:nvPr>
        </p:nvSpPr>
        <p:spPr>
          <a:xfrm>
            <a:off x="8187017"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rtl="0">
              <a:buNone/>
            </a:pPr>
            <a:r>
              <a:rPr lang="es-ES" noProof="0"/>
              <a:t>Haga clic para modificar los estilos de texto del patrón</a:t>
            </a:r>
          </a:p>
        </p:txBody>
      </p:sp>
      <p:sp>
        <p:nvSpPr>
          <p:cNvPr id="24" name="Marcador de posición de contenido 3">
            <a:extLst>
              <a:ext uri="{FF2B5EF4-FFF2-40B4-BE49-F238E27FC236}">
                <a16:creationId xmlns:a16="http://schemas.microsoft.com/office/drawing/2014/main" id="{BBB849DC-B114-D145-9879-4FE0688BF57E}"/>
              </a:ext>
            </a:extLst>
          </p:cNvPr>
          <p:cNvSpPr>
            <a:spLocks noGrp="1"/>
          </p:cNvSpPr>
          <p:nvPr>
            <p:ph sz="half" idx="13"/>
          </p:nvPr>
        </p:nvSpPr>
        <p:spPr>
          <a:xfrm>
            <a:off x="8187017" y="2799146"/>
            <a:ext cx="3036477"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rtl="0"/>
            <a:r>
              <a:rPr lang="es-ES" noProof="0"/>
              <a:t>Haga clic para modificar los estilos de texto del patrón</a:t>
            </a:r>
          </a:p>
        </p:txBody>
      </p:sp>
      <p:cxnSp>
        <p:nvCxnSpPr>
          <p:cNvPr id="26" name="Conector recto 25">
            <a:extLst>
              <a:ext uri="{FF2B5EF4-FFF2-40B4-BE49-F238E27FC236}">
                <a16:creationId xmlns:a16="http://schemas.microsoft.com/office/drawing/2014/main" id="{9F0C4CE5-5F02-B143-8FD1-1B235D270DAC}"/>
              </a:ext>
            </a:extLst>
          </p:cNvPr>
          <p:cNvCxnSpPr>
            <a:cxnSpLocks/>
          </p:cNvCxnSpPr>
          <p:nvPr userDrawn="1"/>
        </p:nvCxnSpPr>
        <p:spPr>
          <a:xfrm>
            <a:off x="4569372"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cxnSp>
        <p:nvCxnSpPr>
          <p:cNvPr id="28" name="Conector recto 27">
            <a:extLst>
              <a:ext uri="{FF2B5EF4-FFF2-40B4-BE49-F238E27FC236}">
                <a16:creationId xmlns:a16="http://schemas.microsoft.com/office/drawing/2014/main" id="{289A8C14-DB28-F34E-8098-168D4C75AF23}"/>
              </a:ext>
            </a:extLst>
          </p:cNvPr>
          <p:cNvCxnSpPr>
            <a:cxnSpLocks/>
          </p:cNvCxnSpPr>
          <p:nvPr userDrawn="1"/>
        </p:nvCxnSpPr>
        <p:spPr>
          <a:xfrm>
            <a:off x="8187017"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Marcador de fecha 1">
            <a:extLst>
              <a:ext uri="{FF2B5EF4-FFF2-40B4-BE49-F238E27FC236}">
                <a16:creationId xmlns:a16="http://schemas.microsoft.com/office/drawing/2014/main" id="{F0FA07F3-F8E4-4505-85EC-22734AC68792}"/>
              </a:ext>
            </a:extLst>
          </p:cNvPr>
          <p:cNvSpPr>
            <a:spLocks noGrp="1"/>
          </p:cNvSpPr>
          <p:nvPr>
            <p:ph type="dt" sz="half" idx="14"/>
          </p:nvPr>
        </p:nvSpPr>
        <p:spPr/>
        <p:txBody>
          <a:bodyPr rtlCol="0"/>
          <a:lstStyle/>
          <a:p>
            <a:pPr rtl="0"/>
            <a:fld id="{3D65D2FC-45E3-4BA1-BDB6-9771E5975F8F}" type="datetime4">
              <a:rPr lang="es-MX" noProof="0" smtClean="0">
                <a:latin typeface="+mn-lt"/>
              </a:rPr>
              <a:t>13 de diciembre de 2023</a:t>
            </a:fld>
            <a:endParaRPr lang="es-MX" noProof="0" dirty="0">
              <a:latin typeface="+mn-lt"/>
            </a:endParaRPr>
          </a:p>
        </p:txBody>
      </p:sp>
      <p:sp>
        <p:nvSpPr>
          <p:cNvPr id="3" name="Marcador de pie de página 2">
            <a:extLst>
              <a:ext uri="{FF2B5EF4-FFF2-40B4-BE49-F238E27FC236}">
                <a16:creationId xmlns:a16="http://schemas.microsoft.com/office/drawing/2014/main" id="{D5165D22-FEF5-4F30-8822-5D2378806A9B}"/>
              </a:ext>
            </a:extLst>
          </p:cNvPr>
          <p:cNvSpPr>
            <a:spLocks noGrp="1"/>
          </p:cNvSpPr>
          <p:nvPr>
            <p:ph type="ftr" sz="quarter" idx="15"/>
          </p:nvPr>
        </p:nvSpPr>
        <p:spPr/>
        <p:txBody>
          <a:bodyPr rtlCol="0"/>
          <a:lstStyle/>
          <a:p>
            <a:pPr rtl="0"/>
            <a:r>
              <a:rPr lang="es-MX" noProof="0" dirty="0"/>
              <a:t>Revisión anual</a:t>
            </a:r>
            <a:endParaRPr lang="es-MX" b="0" noProof="0" dirty="0"/>
          </a:p>
        </p:txBody>
      </p:sp>
      <p:sp>
        <p:nvSpPr>
          <p:cNvPr id="4" name="Marcador de posición de número de diapositiva 3">
            <a:extLst>
              <a:ext uri="{FF2B5EF4-FFF2-40B4-BE49-F238E27FC236}">
                <a16:creationId xmlns:a16="http://schemas.microsoft.com/office/drawing/2014/main" id="{1540F86B-3DA3-4708-AAF5-387BA115C415}"/>
              </a:ext>
            </a:extLst>
          </p:cNvPr>
          <p:cNvSpPr>
            <a:spLocks noGrp="1"/>
          </p:cNvSpPr>
          <p:nvPr>
            <p:ph type="sldNum" sz="quarter" idx="16"/>
          </p:nvPr>
        </p:nvSpPr>
        <p:spPr/>
        <p:txBody>
          <a:bodyPr rtlCol="0"/>
          <a:lstStyle/>
          <a:p>
            <a:pPr rtl="0"/>
            <a:fld id="{294A09A9-5501-47C1-A89A-A340965A2BE2}" type="slidenum">
              <a:rPr lang="es-MX" noProof="0" smtClean="0"/>
              <a:pPr rtl="0"/>
              <a:t>‹Nº›</a:t>
            </a:fld>
            <a:endParaRPr lang="es-MX" noProof="0" dirty="0"/>
          </a:p>
        </p:txBody>
      </p:sp>
    </p:spTree>
    <p:extLst>
      <p:ext uri="{BB962C8B-B14F-4D97-AF65-F5344CB8AC3E}">
        <p14:creationId xmlns:p14="http://schemas.microsoft.com/office/powerpoint/2010/main" val="42279487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520" userDrawn="1">
          <p15:clr>
            <a:srgbClr val="FBAE40"/>
          </p15:clr>
        </p15:guide>
        <p15:guide id="4" pos="5160" userDrawn="1">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4800" userDrawn="1">
          <p15:clr>
            <a:srgbClr val="FBAE40"/>
          </p15:clr>
        </p15:guide>
        <p15:guide id="11" pos="2880" userDrawn="1">
          <p15:clr>
            <a:srgbClr val="FBAE40"/>
          </p15:clr>
        </p15:guide>
        <p15:guide id="12" orient="horz" pos="175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sumen ">
    <p:bg>
      <p:bgPr>
        <a:solidFill>
          <a:schemeClr val="tx1"/>
        </a:solidFill>
        <a:effectLst/>
      </p:bgPr>
    </p:bg>
    <p:spTree>
      <p:nvGrpSpPr>
        <p:cNvPr id="1" name=""/>
        <p:cNvGrpSpPr/>
        <p:nvPr/>
      </p:nvGrpSpPr>
      <p:grpSpPr>
        <a:xfrm>
          <a:off x="0" y="0"/>
          <a:ext cx="0" cy="0"/>
          <a:chOff x="0" y="0"/>
          <a:chExt cx="0" cy="0"/>
        </a:xfrm>
      </p:grpSpPr>
      <p:sp>
        <p:nvSpPr>
          <p:cNvPr id="32" name="Título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latin typeface="+mj-lt"/>
              </a:defRPr>
            </a:lvl1pPr>
          </a:lstStyle>
          <a:p>
            <a:pPr rtl="0"/>
            <a:r>
              <a:rPr lang="es-ES" noProof="0"/>
              <a:t>Haga clic para modificar el estilo de título del patrón</a:t>
            </a:r>
            <a:endParaRPr lang="es-MX" noProof="0" dirty="0"/>
          </a:p>
        </p:txBody>
      </p:sp>
      <p:cxnSp>
        <p:nvCxnSpPr>
          <p:cNvPr id="33" name="Conector recto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3" name="Marcador de posición de texto 2">
            <a:extLst>
              <a:ext uri="{FF2B5EF4-FFF2-40B4-BE49-F238E27FC236}">
                <a16:creationId xmlns:a16="http://schemas.microsoft.com/office/drawing/2014/main" id="{0DA8C895-11B9-EA40-B0F8-0F4FE9881512}"/>
              </a:ext>
            </a:extLst>
          </p:cNvPr>
          <p:cNvSpPr>
            <a:spLocks noGrp="1"/>
          </p:cNvSpPr>
          <p:nvPr>
            <p:ph type="body" sz="quarter" idx="10"/>
          </p:nvPr>
        </p:nvSpPr>
        <p:spPr>
          <a:xfrm>
            <a:off x="952500" y="2656904"/>
            <a:ext cx="4838700" cy="574318"/>
          </a:xfrm>
        </p:spPr>
        <p:txBody>
          <a:bodyPr rtlCol="0">
            <a:noAutofit/>
          </a:bodyPr>
          <a:lstStyle>
            <a:lvl1pPr marL="0" indent="0">
              <a:buNone/>
              <a:defRPr sz="1600">
                <a:latin typeface="+mn-lt"/>
              </a:defRPr>
            </a:lvl1pPr>
          </a:lstStyle>
          <a:p>
            <a:pPr lvl="0" rtl="0"/>
            <a:r>
              <a:rPr lang="es-ES" noProof="0"/>
              <a:t>Haga clic para modificar los estilos de texto del patrón</a:t>
            </a:r>
          </a:p>
        </p:txBody>
      </p:sp>
      <p:grpSp>
        <p:nvGrpSpPr>
          <p:cNvPr id="15" name="Grupo 14">
            <a:extLst>
              <a:ext uri="{FF2B5EF4-FFF2-40B4-BE49-F238E27FC236}">
                <a16:creationId xmlns:a16="http://schemas.microsoft.com/office/drawing/2014/main" id="{C47A1EE0-4011-3749-B01C-FC489EEDF880}"/>
              </a:ext>
            </a:extLst>
          </p:cNvPr>
          <p:cNvGrpSpPr>
            <a:grpSpLocks/>
          </p:cNvGrpSpPr>
          <p:nvPr userDrawn="1"/>
        </p:nvGrpSpPr>
        <p:grpSpPr bwMode="auto">
          <a:xfrm rot="10800000">
            <a:off x="8870040" y="0"/>
            <a:ext cx="3325208" cy="3325208"/>
            <a:chOff x="0" y="12289"/>
            <a:chExt cx="3550" cy="3551"/>
          </a:xfrm>
        </p:grpSpPr>
        <p:sp>
          <p:nvSpPr>
            <p:cNvPr id="16" name="Forma libre 15">
              <a:extLst>
                <a:ext uri="{FF2B5EF4-FFF2-40B4-BE49-F238E27FC236}">
                  <a16:creationId xmlns:a16="http://schemas.microsoft.com/office/drawing/2014/main" id="{17EED68A-6660-2643-BBFB-B6AB92A7C22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sp>
          <p:nvSpPr>
            <p:cNvPr id="17" name="Forma libre 16">
              <a:extLst>
                <a:ext uri="{FF2B5EF4-FFF2-40B4-BE49-F238E27FC236}">
                  <a16:creationId xmlns:a16="http://schemas.microsoft.com/office/drawing/2014/main" id="{BECF9FB8-F6C7-C54D-99F4-11FDF26D7F9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sp>
          <p:nvSpPr>
            <p:cNvPr id="18" name="Forma libre 17">
              <a:extLst>
                <a:ext uri="{FF2B5EF4-FFF2-40B4-BE49-F238E27FC236}">
                  <a16:creationId xmlns:a16="http://schemas.microsoft.com/office/drawing/2014/main" id="{46C7C62D-7D3B-934C-AFF9-0F10E727B42E}"/>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grpSp>
      <p:sp>
        <p:nvSpPr>
          <p:cNvPr id="4" name="Marcador de posición de texto 3">
            <a:extLst>
              <a:ext uri="{FF2B5EF4-FFF2-40B4-BE49-F238E27FC236}">
                <a16:creationId xmlns:a16="http://schemas.microsoft.com/office/drawing/2014/main" id="{FF85D552-3AFC-4D21-A944-9D41E128A96E}"/>
              </a:ext>
            </a:extLst>
          </p:cNvPr>
          <p:cNvSpPr>
            <a:spLocks noGrp="1"/>
          </p:cNvSpPr>
          <p:nvPr>
            <p:ph type="body" sz="quarter" idx="12"/>
          </p:nvPr>
        </p:nvSpPr>
        <p:spPr>
          <a:xfrm>
            <a:off x="952500" y="2286000"/>
            <a:ext cx="4838700" cy="315915"/>
          </a:xfrm>
        </p:spPr>
        <p:txBody>
          <a:bodyPr rtlCol="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rtl="0"/>
            <a:r>
              <a:rPr lang="es-ES" noProof="0"/>
              <a:t>Haga clic para modificar los estilos de texto del patrón</a:t>
            </a:r>
          </a:p>
        </p:txBody>
      </p:sp>
      <p:sp>
        <p:nvSpPr>
          <p:cNvPr id="21" name="Marcador de posición de texto 2">
            <a:extLst>
              <a:ext uri="{FF2B5EF4-FFF2-40B4-BE49-F238E27FC236}">
                <a16:creationId xmlns:a16="http://schemas.microsoft.com/office/drawing/2014/main" id="{BE8C2EDB-9C70-49A2-865C-E5CD77D3E741}"/>
              </a:ext>
            </a:extLst>
          </p:cNvPr>
          <p:cNvSpPr>
            <a:spLocks noGrp="1"/>
          </p:cNvSpPr>
          <p:nvPr>
            <p:ph type="body" sz="quarter" idx="13"/>
          </p:nvPr>
        </p:nvSpPr>
        <p:spPr>
          <a:xfrm>
            <a:off x="953655" y="3841846"/>
            <a:ext cx="4838700" cy="636754"/>
          </a:xfrm>
        </p:spPr>
        <p:txBody>
          <a:bodyPr rtlCol="0">
            <a:noAutofit/>
          </a:bodyPr>
          <a:lstStyle>
            <a:lvl1pPr marL="0" indent="0">
              <a:buNone/>
              <a:defRPr sz="1600">
                <a:latin typeface="+mn-lt"/>
              </a:defRPr>
            </a:lvl1pPr>
          </a:lstStyle>
          <a:p>
            <a:pPr lvl="0" rtl="0"/>
            <a:r>
              <a:rPr lang="es-ES" noProof="0"/>
              <a:t>Haga clic para modificar los estilos de texto del patrón</a:t>
            </a:r>
          </a:p>
        </p:txBody>
      </p:sp>
      <p:sp>
        <p:nvSpPr>
          <p:cNvPr id="22" name="Marcador de posición de texto 3">
            <a:extLst>
              <a:ext uri="{FF2B5EF4-FFF2-40B4-BE49-F238E27FC236}">
                <a16:creationId xmlns:a16="http://schemas.microsoft.com/office/drawing/2014/main" id="{EE50320A-D017-45C6-9986-94BC43911E98}"/>
              </a:ext>
            </a:extLst>
          </p:cNvPr>
          <p:cNvSpPr>
            <a:spLocks noGrp="1"/>
          </p:cNvSpPr>
          <p:nvPr>
            <p:ph type="body" sz="quarter" idx="14"/>
          </p:nvPr>
        </p:nvSpPr>
        <p:spPr>
          <a:xfrm>
            <a:off x="953655" y="3470942"/>
            <a:ext cx="4838700" cy="315915"/>
          </a:xfrm>
        </p:spPr>
        <p:txBody>
          <a:bodyPr rtlCol="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rtl="0"/>
            <a:r>
              <a:rPr lang="es-ES" noProof="0"/>
              <a:t>Haga clic para modificar los estilos de texto del patrón</a:t>
            </a:r>
          </a:p>
        </p:txBody>
      </p:sp>
      <p:sp>
        <p:nvSpPr>
          <p:cNvPr id="23" name="Marcador de posición de texto 2">
            <a:extLst>
              <a:ext uri="{FF2B5EF4-FFF2-40B4-BE49-F238E27FC236}">
                <a16:creationId xmlns:a16="http://schemas.microsoft.com/office/drawing/2014/main" id="{673EB498-F5D2-4E15-990A-2AFA4A377CBB}"/>
              </a:ext>
            </a:extLst>
          </p:cNvPr>
          <p:cNvSpPr>
            <a:spLocks noGrp="1"/>
          </p:cNvSpPr>
          <p:nvPr>
            <p:ph type="body" sz="quarter" idx="15"/>
          </p:nvPr>
        </p:nvSpPr>
        <p:spPr>
          <a:xfrm>
            <a:off x="952500" y="5017901"/>
            <a:ext cx="4838700" cy="908340"/>
          </a:xfrm>
        </p:spPr>
        <p:txBody>
          <a:bodyPr rtlCol="0">
            <a:noAutofit/>
          </a:bodyPr>
          <a:lstStyle>
            <a:lvl1pPr marL="0" indent="0">
              <a:buNone/>
              <a:defRPr sz="1600">
                <a:latin typeface="+mn-lt"/>
              </a:defRPr>
            </a:lvl1pPr>
          </a:lstStyle>
          <a:p>
            <a:pPr lvl="0" rtl="0"/>
            <a:r>
              <a:rPr lang="es-ES" noProof="0"/>
              <a:t>Haga clic para modificar los estilos de texto del patrón</a:t>
            </a:r>
          </a:p>
        </p:txBody>
      </p:sp>
      <p:sp>
        <p:nvSpPr>
          <p:cNvPr id="24" name="Marcador de posición de texto 3">
            <a:extLst>
              <a:ext uri="{FF2B5EF4-FFF2-40B4-BE49-F238E27FC236}">
                <a16:creationId xmlns:a16="http://schemas.microsoft.com/office/drawing/2014/main" id="{1F528150-326B-4BB3-AC38-7FC805DB6BA7}"/>
              </a:ext>
            </a:extLst>
          </p:cNvPr>
          <p:cNvSpPr>
            <a:spLocks noGrp="1"/>
          </p:cNvSpPr>
          <p:nvPr>
            <p:ph type="body" sz="quarter" idx="16"/>
          </p:nvPr>
        </p:nvSpPr>
        <p:spPr>
          <a:xfrm>
            <a:off x="952500" y="4646997"/>
            <a:ext cx="4838700" cy="315915"/>
          </a:xfrm>
        </p:spPr>
        <p:txBody>
          <a:bodyPr rtlCol="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rtl="0"/>
            <a:r>
              <a:rPr lang="es-ES" noProof="0"/>
              <a:t>Haga clic para modificar los estilos de texto del patrón</a:t>
            </a:r>
          </a:p>
        </p:txBody>
      </p:sp>
      <p:sp>
        <p:nvSpPr>
          <p:cNvPr id="25" name="Marcador de posición de texto 2">
            <a:extLst>
              <a:ext uri="{FF2B5EF4-FFF2-40B4-BE49-F238E27FC236}">
                <a16:creationId xmlns:a16="http://schemas.microsoft.com/office/drawing/2014/main" id="{20EBEFF7-AECA-409B-9ACC-A63A168283BE}"/>
              </a:ext>
            </a:extLst>
          </p:cNvPr>
          <p:cNvSpPr>
            <a:spLocks noGrp="1"/>
          </p:cNvSpPr>
          <p:nvPr>
            <p:ph type="body" sz="quarter" idx="17"/>
          </p:nvPr>
        </p:nvSpPr>
        <p:spPr>
          <a:xfrm>
            <a:off x="6399647" y="2656904"/>
            <a:ext cx="4838700" cy="574318"/>
          </a:xfrm>
        </p:spPr>
        <p:txBody>
          <a:bodyPr rtlCol="0">
            <a:noAutofit/>
          </a:bodyPr>
          <a:lstStyle>
            <a:lvl1pPr marL="0" indent="0">
              <a:buNone/>
              <a:defRPr sz="1600">
                <a:latin typeface="+mn-lt"/>
              </a:defRPr>
            </a:lvl1pPr>
          </a:lstStyle>
          <a:p>
            <a:pPr lvl="0" rtl="0"/>
            <a:r>
              <a:rPr lang="es-ES" noProof="0"/>
              <a:t>Haga clic para modificar los estilos de texto del patrón</a:t>
            </a:r>
          </a:p>
        </p:txBody>
      </p:sp>
      <p:sp>
        <p:nvSpPr>
          <p:cNvPr id="26" name="Marcador de posición de texto 3">
            <a:extLst>
              <a:ext uri="{FF2B5EF4-FFF2-40B4-BE49-F238E27FC236}">
                <a16:creationId xmlns:a16="http://schemas.microsoft.com/office/drawing/2014/main" id="{29E4D063-8666-4D7A-B8C8-2B9383F798E0}"/>
              </a:ext>
            </a:extLst>
          </p:cNvPr>
          <p:cNvSpPr>
            <a:spLocks noGrp="1"/>
          </p:cNvSpPr>
          <p:nvPr>
            <p:ph type="body" sz="quarter" idx="18"/>
          </p:nvPr>
        </p:nvSpPr>
        <p:spPr>
          <a:xfrm>
            <a:off x="6399647" y="2286000"/>
            <a:ext cx="4838700" cy="315915"/>
          </a:xfrm>
        </p:spPr>
        <p:txBody>
          <a:bodyPr rtlCol="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rtl="0"/>
            <a:r>
              <a:rPr lang="es-ES" noProof="0"/>
              <a:t>Haga clic para modificar los estilos de texto del patrón</a:t>
            </a:r>
          </a:p>
        </p:txBody>
      </p:sp>
      <p:sp>
        <p:nvSpPr>
          <p:cNvPr id="27" name="Marcador de posición de texto 2">
            <a:extLst>
              <a:ext uri="{FF2B5EF4-FFF2-40B4-BE49-F238E27FC236}">
                <a16:creationId xmlns:a16="http://schemas.microsoft.com/office/drawing/2014/main" id="{4717B7CD-A4F9-444E-82B9-8914CB574887}"/>
              </a:ext>
            </a:extLst>
          </p:cNvPr>
          <p:cNvSpPr>
            <a:spLocks noGrp="1"/>
          </p:cNvSpPr>
          <p:nvPr>
            <p:ph type="body" sz="quarter" idx="19"/>
          </p:nvPr>
        </p:nvSpPr>
        <p:spPr>
          <a:xfrm>
            <a:off x="6399647" y="3841846"/>
            <a:ext cx="4838700" cy="908340"/>
          </a:xfrm>
        </p:spPr>
        <p:txBody>
          <a:bodyPr rtlCol="0">
            <a:noAutofit/>
          </a:bodyPr>
          <a:lstStyle>
            <a:lvl1pPr marL="0" indent="0">
              <a:buNone/>
              <a:defRPr sz="1600">
                <a:latin typeface="+mn-lt"/>
              </a:defRPr>
            </a:lvl1pPr>
          </a:lstStyle>
          <a:p>
            <a:pPr lvl="0" rtl="0"/>
            <a:r>
              <a:rPr lang="es-ES" noProof="0"/>
              <a:t>Haga clic para modificar los estilos de texto del patrón</a:t>
            </a:r>
          </a:p>
        </p:txBody>
      </p:sp>
      <p:sp>
        <p:nvSpPr>
          <p:cNvPr id="28" name="Marcador de posición de texto 3">
            <a:extLst>
              <a:ext uri="{FF2B5EF4-FFF2-40B4-BE49-F238E27FC236}">
                <a16:creationId xmlns:a16="http://schemas.microsoft.com/office/drawing/2014/main" id="{2CF285B7-A950-4326-A4D5-F5D542D2D65B}"/>
              </a:ext>
            </a:extLst>
          </p:cNvPr>
          <p:cNvSpPr>
            <a:spLocks noGrp="1"/>
          </p:cNvSpPr>
          <p:nvPr>
            <p:ph type="body" sz="quarter" idx="20"/>
          </p:nvPr>
        </p:nvSpPr>
        <p:spPr>
          <a:xfrm>
            <a:off x="6399647" y="3470942"/>
            <a:ext cx="4838700" cy="315915"/>
          </a:xfrm>
        </p:spPr>
        <p:txBody>
          <a:bodyPr rtlCol="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rtl="0"/>
            <a:r>
              <a:rPr lang="es-ES" noProof="0"/>
              <a:t>Haga clic para modificar los estilos de texto del patrón</a:t>
            </a:r>
          </a:p>
        </p:txBody>
      </p:sp>
      <p:sp>
        <p:nvSpPr>
          <p:cNvPr id="2" name="Marcador de fecha 1">
            <a:extLst>
              <a:ext uri="{FF2B5EF4-FFF2-40B4-BE49-F238E27FC236}">
                <a16:creationId xmlns:a16="http://schemas.microsoft.com/office/drawing/2014/main" id="{EC45E38A-5516-4C3E-88FC-0DCBD876054B}"/>
              </a:ext>
            </a:extLst>
          </p:cNvPr>
          <p:cNvSpPr>
            <a:spLocks noGrp="1"/>
          </p:cNvSpPr>
          <p:nvPr>
            <p:ph type="dt" sz="half" idx="21"/>
          </p:nvPr>
        </p:nvSpPr>
        <p:spPr/>
        <p:txBody>
          <a:bodyPr rtlCol="0"/>
          <a:lstStyle/>
          <a:p>
            <a:pPr rtl="0"/>
            <a:fld id="{670FCA8F-4735-4515-B1D3-DF89D087BBD3}" type="datetime4">
              <a:rPr lang="es-MX" noProof="0" smtClean="0">
                <a:latin typeface="+mn-lt"/>
              </a:rPr>
              <a:t>13 de diciembre de 2023</a:t>
            </a:fld>
            <a:endParaRPr lang="es-MX" noProof="0" dirty="0">
              <a:latin typeface="+mn-lt"/>
            </a:endParaRPr>
          </a:p>
        </p:txBody>
      </p:sp>
      <p:sp>
        <p:nvSpPr>
          <p:cNvPr id="5" name="Marcador de posición de pie de página 4">
            <a:extLst>
              <a:ext uri="{FF2B5EF4-FFF2-40B4-BE49-F238E27FC236}">
                <a16:creationId xmlns:a16="http://schemas.microsoft.com/office/drawing/2014/main" id="{14225273-038D-4F51-A093-83D80104F21A}"/>
              </a:ext>
            </a:extLst>
          </p:cNvPr>
          <p:cNvSpPr>
            <a:spLocks noGrp="1"/>
          </p:cNvSpPr>
          <p:nvPr>
            <p:ph type="ftr" sz="quarter" idx="22"/>
          </p:nvPr>
        </p:nvSpPr>
        <p:spPr/>
        <p:txBody>
          <a:bodyPr rtlCol="0"/>
          <a:lstStyle/>
          <a:p>
            <a:pPr rtl="0"/>
            <a:r>
              <a:rPr lang="es-MX" noProof="0" dirty="0"/>
              <a:t>Revisión anual</a:t>
            </a:r>
            <a:endParaRPr lang="es-MX" b="0" noProof="0" dirty="0"/>
          </a:p>
        </p:txBody>
      </p:sp>
      <p:sp>
        <p:nvSpPr>
          <p:cNvPr id="6" name="Marcador de posición de número de diapositiva 5">
            <a:extLst>
              <a:ext uri="{FF2B5EF4-FFF2-40B4-BE49-F238E27FC236}">
                <a16:creationId xmlns:a16="http://schemas.microsoft.com/office/drawing/2014/main" id="{C7F24E14-E0E0-44FA-A4AA-FA63A858730C}"/>
              </a:ext>
            </a:extLst>
          </p:cNvPr>
          <p:cNvSpPr>
            <a:spLocks noGrp="1"/>
          </p:cNvSpPr>
          <p:nvPr>
            <p:ph type="sldNum" sz="quarter" idx="23"/>
          </p:nvPr>
        </p:nvSpPr>
        <p:spPr/>
        <p:txBody>
          <a:bodyPr rtlCol="0"/>
          <a:lstStyle/>
          <a:p>
            <a:pPr rtl="0"/>
            <a:fld id="{294A09A9-5501-47C1-A89A-A340965A2BE2}" type="slidenum">
              <a:rPr lang="es-MX" noProof="0" smtClean="0"/>
              <a:pPr rtl="0"/>
              <a:t>‹Nº›</a:t>
            </a:fld>
            <a:endParaRPr lang="es-MX" noProof="0" dirty="0"/>
          </a:p>
        </p:txBody>
      </p:sp>
    </p:spTree>
    <p:extLst>
      <p:ext uri="{BB962C8B-B14F-4D97-AF65-F5344CB8AC3E}">
        <p14:creationId xmlns:p14="http://schemas.microsoft.com/office/powerpoint/2010/main" val="3060135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acias">
    <p:bg>
      <p:bgPr>
        <a:solidFill>
          <a:schemeClr val="tx1"/>
        </a:solidFill>
        <a:effectLst/>
      </p:bgPr>
    </p:bg>
    <p:spTree>
      <p:nvGrpSpPr>
        <p:cNvPr id="1" name=""/>
        <p:cNvGrpSpPr/>
        <p:nvPr/>
      </p:nvGrpSpPr>
      <p:grpSpPr>
        <a:xfrm>
          <a:off x="0" y="0"/>
          <a:ext cx="0" cy="0"/>
          <a:chOff x="0" y="0"/>
          <a:chExt cx="0" cy="0"/>
        </a:xfrm>
      </p:grpSpPr>
      <p:sp>
        <p:nvSpPr>
          <p:cNvPr id="16" name="Marcador de posición de texto 29">
            <a:extLst>
              <a:ext uri="{FF2B5EF4-FFF2-40B4-BE49-F238E27FC236}">
                <a16:creationId xmlns:a16="http://schemas.microsoft.com/office/drawing/2014/main" id="{BB778BC5-5409-574B-96E2-B45CDD940DF4}"/>
              </a:ext>
            </a:extLst>
          </p:cNvPr>
          <p:cNvSpPr>
            <a:spLocks noGrp="1"/>
          </p:cNvSpPr>
          <p:nvPr>
            <p:ph type="body" sz="quarter" idx="11"/>
          </p:nvPr>
        </p:nvSpPr>
        <p:spPr>
          <a:xfrm>
            <a:off x="6896100" y="5102063"/>
            <a:ext cx="4914900" cy="588795"/>
          </a:xfrm>
        </p:spPr>
        <p:txBody>
          <a:bodyPr lIns="0" tIns="0" rIns="0" bIns="0" rtlCol="0" anchor="b">
            <a:noAutofit/>
          </a:bodyPr>
          <a:lstStyle>
            <a:lvl1pPr marL="0" indent="0">
              <a:buNone/>
              <a:defRPr sz="1600" b="0" i="0">
                <a:solidFill>
                  <a:schemeClr val="tx2"/>
                </a:solidFill>
                <a:latin typeface="+mn-lt"/>
              </a:defRPr>
            </a:lvl1pPr>
            <a:lvl2pPr>
              <a:defRPr sz="4000"/>
            </a:lvl2pPr>
            <a:lvl3pPr>
              <a:defRPr sz="4000"/>
            </a:lvl3pPr>
            <a:lvl4pPr>
              <a:defRPr sz="4000"/>
            </a:lvl4pPr>
            <a:lvl5pPr>
              <a:defRPr sz="4000"/>
            </a:lvl5pPr>
          </a:lstStyle>
          <a:p>
            <a:pPr lvl="0" rtl="0"/>
            <a:r>
              <a:rPr lang="es-ES" noProof="0"/>
              <a:t>Haga clic para modificar los estilos de texto del patrón</a:t>
            </a:r>
          </a:p>
        </p:txBody>
      </p:sp>
      <p:sp>
        <p:nvSpPr>
          <p:cNvPr id="17" name="Subtítulo 2">
            <a:extLst>
              <a:ext uri="{FF2B5EF4-FFF2-40B4-BE49-F238E27FC236}">
                <a16:creationId xmlns:a16="http://schemas.microsoft.com/office/drawing/2014/main" id="{32916F3A-28FA-9A4B-A780-0D687D932893}"/>
              </a:ext>
            </a:extLst>
          </p:cNvPr>
          <p:cNvSpPr>
            <a:spLocks noGrp="1"/>
          </p:cNvSpPr>
          <p:nvPr>
            <p:ph type="subTitle" idx="1"/>
          </p:nvPr>
        </p:nvSpPr>
        <p:spPr>
          <a:xfrm>
            <a:off x="6907623" y="3591098"/>
            <a:ext cx="4903377" cy="1057791"/>
          </a:xfrm>
        </p:spPr>
        <p:txBody>
          <a:bodyPr lIns="0" tIns="0" rIns="0" bIns="0" rtlCol="0">
            <a:normAutofit/>
          </a:bodyPr>
          <a:lstStyle>
            <a:lvl1pPr marL="0" indent="0" algn="l">
              <a:buNone/>
              <a:defRPr sz="16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endParaRPr lang="es-MX" noProof="0" dirty="0"/>
          </a:p>
        </p:txBody>
      </p:sp>
      <p:sp>
        <p:nvSpPr>
          <p:cNvPr id="26" name="Título 1">
            <a:extLst>
              <a:ext uri="{FF2B5EF4-FFF2-40B4-BE49-F238E27FC236}">
                <a16:creationId xmlns:a16="http://schemas.microsoft.com/office/drawing/2014/main" id="{E29321F6-59C5-6E4C-A846-6AD00848A444}"/>
              </a:ext>
            </a:extLst>
          </p:cNvPr>
          <p:cNvSpPr>
            <a:spLocks noGrp="1"/>
          </p:cNvSpPr>
          <p:nvPr>
            <p:ph type="title"/>
          </p:nvPr>
        </p:nvSpPr>
        <p:spPr>
          <a:xfrm>
            <a:off x="6907623" y="2173658"/>
            <a:ext cx="4903377" cy="610863"/>
          </a:xfrm>
          <a:prstGeom prst="rect">
            <a:avLst/>
          </a:prstGeom>
        </p:spPr>
        <p:txBody>
          <a:bodyPr lIns="0" tIns="0" rIns="0" bIns="0" rtlCol="0" anchor="b" anchorCtr="0">
            <a:normAutofit/>
          </a:bodyPr>
          <a:lstStyle>
            <a:lvl1pPr>
              <a:defRPr sz="4400" b="1" i="0">
                <a:latin typeface="+mj-lt"/>
              </a:defRPr>
            </a:lvl1pPr>
          </a:lstStyle>
          <a:p>
            <a:pPr rtl="0"/>
            <a:r>
              <a:rPr lang="es-ES" noProof="0"/>
              <a:t>Haga clic para modificar el estilo de título del patrón</a:t>
            </a:r>
            <a:endParaRPr lang="es-MX" noProof="0" dirty="0"/>
          </a:p>
        </p:txBody>
      </p:sp>
      <p:cxnSp>
        <p:nvCxnSpPr>
          <p:cNvPr id="27" name="Conector recto 26">
            <a:extLst>
              <a:ext uri="{FF2B5EF4-FFF2-40B4-BE49-F238E27FC236}">
                <a16:creationId xmlns:a16="http://schemas.microsoft.com/office/drawing/2014/main" id="{AB5C3BF3-A164-DD48-BD02-4587489DA105}"/>
              </a:ext>
            </a:extLst>
          </p:cNvPr>
          <p:cNvCxnSpPr>
            <a:cxnSpLocks/>
          </p:cNvCxnSpPr>
          <p:nvPr userDrawn="1"/>
        </p:nvCxnSpPr>
        <p:spPr>
          <a:xfrm>
            <a:off x="6896100" y="3233703"/>
            <a:ext cx="21348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1" name="Marcador de posición de imagen 2">
            <a:extLst>
              <a:ext uri="{FF2B5EF4-FFF2-40B4-BE49-F238E27FC236}">
                <a16:creationId xmlns:a16="http://schemas.microsoft.com/office/drawing/2014/main" id="{F8C225AD-C009-894E-8AFA-C94EAA06509C}"/>
              </a:ext>
            </a:extLst>
          </p:cNvPr>
          <p:cNvSpPr>
            <a:spLocks noGrp="1"/>
          </p:cNvSpPr>
          <p:nvPr>
            <p:ph type="pic" sz="quarter" idx="13"/>
          </p:nvPr>
        </p:nvSpPr>
        <p:spPr>
          <a:xfrm>
            <a:off x="0" y="0"/>
            <a:ext cx="6096000" cy="6858000"/>
          </a:xfrm>
        </p:spPr>
        <p:txBody>
          <a:bodyPr rtlCol="0"/>
          <a:lstStyle/>
          <a:p>
            <a:pPr rtl="0"/>
            <a:r>
              <a:rPr lang="es-ES" noProof="0"/>
              <a:t>Haga clic en el icono para agregar una imagen</a:t>
            </a:r>
            <a:endParaRPr lang="es-MX" noProof="0" dirty="0"/>
          </a:p>
        </p:txBody>
      </p:sp>
      <p:grpSp>
        <p:nvGrpSpPr>
          <p:cNvPr id="30" name="Grupo 29">
            <a:extLst>
              <a:ext uri="{FF2B5EF4-FFF2-40B4-BE49-F238E27FC236}">
                <a16:creationId xmlns:a16="http://schemas.microsoft.com/office/drawing/2014/main" id="{FFEF81ED-50DF-3946-87D9-407C13C3CE9F}"/>
              </a:ext>
            </a:extLst>
          </p:cNvPr>
          <p:cNvGrpSpPr>
            <a:grpSpLocks/>
          </p:cNvGrpSpPr>
          <p:nvPr userDrawn="1"/>
        </p:nvGrpSpPr>
        <p:grpSpPr bwMode="auto">
          <a:xfrm rot="10800000">
            <a:off x="8870040" y="0"/>
            <a:ext cx="3325208" cy="3325208"/>
            <a:chOff x="0" y="12289"/>
            <a:chExt cx="3550" cy="3551"/>
          </a:xfrm>
        </p:grpSpPr>
        <p:sp>
          <p:nvSpPr>
            <p:cNvPr id="31" name="Forma libre 30">
              <a:extLst>
                <a:ext uri="{FF2B5EF4-FFF2-40B4-BE49-F238E27FC236}">
                  <a16:creationId xmlns:a16="http://schemas.microsoft.com/office/drawing/2014/main" id="{4B6857A0-601C-9C40-ADB4-7927C7A4ECA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sp>
          <p:nvSpPr>
            <p:cNvPr id="32" name="Forma libre 31">
              <a:extLst>
                <a:ext uri="{FF2B5EF4-FFF2-40B4-BE49-F238E27FC236}">
                  <a16:creationId xmlns:a16="http://schemas.microsoft.com/office/drawing/2014/main" id="{31562ACC-ECB3-4841-A52C-00DAFF438EBF}"/>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sp>
          <p:nvSpPr>
            <p:cNvPr id="33" name="Forma libre 32">
              <a:extLst>
                <a:ext uri="{FF2B5EF4-FFF2-40B4-BE49-F238E27FC236}">
                  <a16:creationId xmlns:a16="http://schemas.microsoft.com/office/drawing/2014/main" id="{77C317B8-91B4-7040-AB8C-CE822CA28AA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grpSp>
    </p:spTree>
    <p:extLst>
      <p:ext uri="{BB962C8B-B14F-4D97-AF65-F5344CB8AC3E}">
        <p14:creationId xmlns:p14="http://schemas.microsoft.com/office/powerpoint/2010/main" val="999130720"/>
      </p:ext>
    </p:extLst>
  </p:cSld>
  <p:clrMapOvr>
    <a:masterClrMapping/>
  </p:clrMapOvr>
  <p:extLst>
    <p:ext uri="{DCECCB84-F9BA-43D5-87BE-67443E8EF086}">
      <p15:sldGuideLst xmlns:p15="http://schemas.microsoft.com/office/powerpoint/2012/main">
        <p15:guide id="1" pos="60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upo 5">
            <a:extLst>
              <a:ext uri="{FF2B5EF4-FFF2-40B4-BE49-F238E27FC236}">
                <a16:creationId xmlns:a16="http://schemas.microsoft.com/office/drawing/2014/main" id="{806C6F65-35CD-D64B-992A-0C1C1E00384D}"/>
              </a:ext>
            </a:extLst>
          </p:cNvPr>
          <p:cNvGrpSpPr/>
          <p:nvPr userDrawn="1"/>
        </p:nvGrpSpPr>
        <p:grpSpPr>
          <a:xfrm>
            <a:off x="6362700" y="0"/>
            <a:ext cx="5829298" cy="3235602"/>
            <a:chOff x="5612972" y="1"/>
            <a:chExt cx="6615961" cy="3672246"/>
          </a:xfrm>
        </p:grpSpPr>
        <p:sp>
          <p:nvSpPr>
            <p:cNvPr id="7" name="Autoforma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sp>
          <p:nvSpPr>
            <p:cNvPr id="8" name="Forma libre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sp>
          <p:nvSpPr>
            <p:cNvPr id="9" name="Forma libre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sp>
          <p:nvSpPr>
            <p:cNvPr id="10" name="Forma libre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p>
              <a:pPr rtl="0"/>
              <a:endParaRPr lang="es-MX" noProof="0" dirty="0"/>
            </a:p>
          </p:txBody>
        </p:sp>
        <p:sp>
          <p:nvSpPr>
            <p:cNvPr id="11" name="Forma libre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grpSp>
      <p:sp>
        <p:nvSpPr>
          <p:cNvPr id="12" name="Título 1">
            <a:extLst>
              <a:ext uri="{FF2B5EF4-FFF2-40B4-BE49-F238E27FC236}">
                <a16:creationId xmlns:a16="http://schemas.microsoft.com/office/drawing/2014/main" id="{39F93F26-ED5C-E74E-BFBD-E3054DC1B9C1}"/>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spc="50" baseline="0">
                <a:latin typeface="+mj-lt"/>
              </a:defRPr>
            </a:lvl1pPr>
          </a:lstStyle>
          <a:p>
            <a:pPr rtl="0"/>
            <a:r>
              <a:rPr lang="es-ES" noProof="0"/>
              <a:t>Haga clic para modificar el estilo de título del patrón</a:t>
            </a:r>
            <a:endParaRPr lang="es-MX" noProof="0" dirty="0"/>
          </a:p>
        </p:txBody>
      </p:sp>
      <p:cxnSp>
        <p:nvCxnSpPr>
          <p:cNvPr id="13" name="Conector recto 12">
            <a:extLst>
              <a:ext uri="{FF2B5EF4-FFF2-40B4-BE49-F238E27FC236}">
                <a16:creationId xmlns:a16="http://schemas.microsoft.com/office/drawing/2014/main" id="{CF0FD074-81E2-0D4E-8446-C5B415B238A0}"/>
              </a:ext>
            </a:extLst>
          </p:cNvPr>
          <p:cNvCxnSpPr>
            <a:cxnSpLocks/>
          </p:cNvCxnSpPr>
          <p:nvPr userDrawn="1"/>
        </p:nvCxnSpPr>
        <p:spPr>
          <a:xfrm>
            <a:off x="952500" y="1934655"/>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4" name="Marcador de posición de texto 29">
            <a:extLst>
              <a:ext uri="{FF2B5EF4-FFF2-40B4-BE49-F238E27FC236}">
                <a16:creationId xmlns:a16="http://schemas.microsoft.com/office/drawing/2014/main" id="{58AAB058-5FFC-9E4E-AD2E-FB1B4EE51025}"/>
              </a:ext>
            </a:extLst>
          </p:cNvPr>
          <p:cNvSpPr>
            <a:spLocks noGrp="1"/>
          </p:cNvSpPr>
          <p:nvPr>
            <p:ph type="body" sz="quarter" idx="13"/>
          </p:nvPr>
        </p:nvSpPr>
        <p:spPr>
          <a:xfrm>
            <a:off x="952500" y="2818296"/>
            <a:ext cx="2133600" cy="369332"/>
          </a:xfrm>
        </p:spPr>
        <p:txBody>
          <a:bodyPr lIns="0" tIns="0" rIns="0" bIns="0" rtlCol="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rtl="0"/>
            <a:r>
              <a:rPr lang="es-ES" noProof="0"/>
              <a:t>Haga clic para modificar los estilos de texto del patrón</a:t>
            </a:r>
          </a:p>
        </p:txBody>
      </p:sp>
      <p:sp>
        <p:nvSpPr>
          <p:cNvPr id="15" name="Marcador de posición de texto 29">
            <a:extLst>
              <a:ext uri="{FF2B5EF4-FFF2-40B4-BE49-F238E27FC236}">
                <a16:creationId xmlns:a16="http://schemas.microsoft.com/office/drawing/2014/main" id="{18ABDA74-C3EC-274D-BE87-AC5B825A2A4C}"/>
              </a:ext>
            </a:extLst>
          </p:cNvPr>
          <p:cNvSpPr>
            <a:spLocks noGrp="1"/>
          </p:cNvSpPr>
          <p:nvPr>
            <p:ph type="body" sz="quarter" idx="14"/>
          </p:nvPr>
        </p:nvSpPr>
        <p:spPr>
          <a:xfrm>
            <a:off x="952500" y="2209800"/>
            <a:ext cx="2133600" cy="205837"/>
          </a:xfrm>
        </p:spPr>
        <p:txBody>
          <a:bodyPr lIns="0" tIns="0" rIns="0" bIns="0" rtlCol="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rtl="0"/>
            <a:r>
              <a:rPr lang="es-ES" noProof="0"/>
              <a:t>Haga clic para modificar los estilos de texto del patrón</a:t>
            </a:r>
          </a:p>
        </p:txBody>
      </p:sp>
      <p:cxnSp>
        <p:nvCxnSpPr>
          <p:cNvPr id="16" name="Conector recto 15">
            <a:extLst>
              <a:ext uri="{FF2B5EF4-FFF2-40B4-BE49-F238E27FC236}">
                <a16:creationId xmlns:a16="http://schemas.microsoft.com/office/drawing/2014/main" id="{A3DDE02E-BC75-2645-8725-CA2CFD327A3C}"/>
              </a:ext>
            </a:extLst>
          </p:cNvPr>
          <p:cNvCxnSpPr>
            <a:cxnSpLocks/>
          </p:cNvCxnSpPr>
          <p:nvPr userDrawn="1"/>
        </p:nvCxnSpPr>
        <p:spPr>
          <a:xfrm>
            <a:off x="3663043"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7" name="Marcador de posición de texto 29">
            <a:extLst>
              <a:ext uri="{FF2B5EF4-FFF2-40B4-BE49-F238E27FC236}">
                <a16:creationId xmlns:a16="http://schemas.microsoft.com/office/drawing/2014/main" id="{3ABA9FD1-9B74-F14F-81EF-7B3407196B03}"/>
              </a:ext>
            </a:extLst>
          </p:cNvPr>
          <p:cNvSpPr>
            <a:spLocks noGrp="1"/>
          </p:cNvSpPr>
          <p:nvPr>
            <p:ph type="body" sz="quarter" idx="15"/>
          </p:nvPr>
        </p:nvSpPr>
        <p:spPr>
          <a:xfrm>
            <a:off x="3663042" y="2818296"/>
            <a:ext cx="2128157" cy="369332"/>
          </a:xfrm>
        </p:spPr>
        <p:txBody>
          <a:bodyPr lIns="0" tIns="0" rIns="0" bIns="0" rtlCol="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rtl="0"/>
            <a:r>
              <a:rPr lang="es-ES" noProof="0"/>
              <a:t>Haga clic para modificar los estilos de texto del patrón</a:t>
            </a:r>
          </a:p>
        </p:txBody>
      </p:sp>
      <p:sp>
        <p:nvSpPr>
          <p:cNvPr id="18" name="Marcador de posición de texto 29">
            <a:extLst>
              <a:ext uri="{FF2B5EF4-FFF2-40B4-BE49-F238E27FC236}">
                <a16:creationId xmlns:a16="http://schemas.microsoft.com/office/drawing/2014/main" id="{0E9E9D03-0186-5B4C-A73F-95ADCD08A44A}"/>
              </a:ext>
            </a:extLst>
          </p:cNvPr>
          <p:cNvSpPr>
            <a:spLocks noGrp="1"/>
          </p:cNvSpPr>
          <p:nvPr>
            <p:ph type="body" sz="quarter" idx="16"/>
          </p:nvPr>
        </p:nvSpPr>
        <p:spPr>
          <a:xfrm>
            <a:off x="3663042" y="2209800"/>
            <a:ext cx="2128157" cy="205837"/>
          </a:xfrm>
        </p:spPr>
        <p:txBody>
          <a:bodyPr lIns="0" tIns="0" rIns="0" bIns="0" rtlCol="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rtl="0"/>
            <a:r>
              <a:rPr lang="es-ES" noProof="0"/>
              <a:t>Haga clic para modificar los estilos de texto del patrón</a:t>
            </a:r>
          </a:p>
        </p:txBody>
      </p:sp>
      <p:cxnSp>
        <p:nvCxnSpPr>
          <p:cNvPr id="20" name="Conector recto 19">
            <a:extLst>
              <a:ext uri="{FF2B5EF4-FFF2-40B4-BE49-F238E27FC236}">
                <a16:creationId xmlns:a16="http://schemas.microsoft.com/office/drawing/2014/main" id="{E01EE6FD-FABB-AD48-92DA-19805B502918}"/>
              </a:ext>
            </a:extLst>
          </p:cNvPr>
          <p:cNvCxnSpPr>
            <a:cxnSpLocks/>
          </p:cNvCxnSpPr>
          <p:nvPr userDrawn="1"/>
        </p:nvCxnSpPr>
        <p:spPr>
          <a:xfrm>
            <a:off x="952500" y="4248119"/>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1" name="Marcador de posición de texto 29">
            <a:extLst>
              <a:ext uri="{FF2B5EF4-FFF2-40B4-BE49-F238E27FC236}">
                <a16:creationId xmlns:a16="http://schemas.microsoft.com/office/drawing/2014/main" id="{F953BCFF-5CB8-784F-ACC1-A14670E62196}"/>
              </a:ext>
            </a:extLst>
          </p:cNvPr>
          <p:cNvSpPr>
            <a:spLocks noGrp="1"/>
          </p:cNvSpPr>
          <p:nvPr>
            <p:ph type="body" sz="quarter" idx="19"/>
          </p:nvPr>
        </p:nvSpPr>
        <p:spPr>
          <a:xfrm>
            <a:off x="952500" y="5131299"/>
            <a:ext cx="2133600" cy="369332"/>
          </a:xfrm>
        </p:spPr>
        <p:txBody>
          <a:bodyPr lIns="0" tIns="0" rIns="0" bIns="0" rtlCol="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rtl="0"/>
            <a:r>
              <a:rPr lang="es-ES" noProof="0"/>
              <a:t>Haga clic para modificar los estilos de texto del patrón</a:t>
            </a:r>
          </a:p>
        </p:txBody>
      </p:sp>
      <p:sp>
        <p:nvSpPr>
          <p:cNvPr id="22" name="Marcador de posición de texto 29">
            <a:extLst>
              <a:ext uri="{FF2B5EF4-FFF2-40B4-BE49-F238E27FC236}">
                <a16:creationId xmlns:a16="http://schemas.microsoft.com/office/drawing/2014/main" id="{97DCC038-CDD3-1D48-B8BA-2617616935C5}"/>
              </a:ext>
            </a:extLst>
          </p:cNvPr>
          <p:cNvSpPr>
            <a:spLocks noGrp="1"/>
          </p:cNvSpPr>
          <p:nvPr>
            <p:ph type="body" sz="quarter" idx="20"/>
          </p:nvPr>
        </p:nvSpPr>
        <p:spPr>
          <a:xfrm>
            <a:off x="952500" y="4522803"/>
            <a:ext cx="2133600" cy="205837"/>
          </a:xfrm>
        </p:spPr>
        <p:txBody>
          <a:bodyPr lIns="0" tIns="0" rIns="0" bIns="0" rtlCol="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rtl="0"/>
            <a:r>
              <a:rPr lang="es-ES" noProof="0"/>
              <a:t>Haga clic para modificar los estilos de texto del patrón</a:t>
            </a:r>
          </a:p>
        </p:txBody>
      </p:sp>
      <p:cxnSp>
        <p:nvCxnSpPr>
          <p:cNvPr id="23" name="Conector recto 22">
            <a:extLst>
              <a:ext uri="{FF2B5EF4-FFF2-40B4-BE49-F238E27FC236}">
                <a16:creationId xmlns:a16="http://schemas.microsoft.com/office/drawing/2014/main" id="{93BB36CC-7349-334D-A028-58D01025E726}"/>
              </a:ext>
            </a:extLst>
          </p:cNvPr>
          <p:cNvCxnSpPr>
            <a:cxnSpLocks/>
          </p:cNvCxnSpPr>
          <p:nvPr userDrawn="1"/>
        </p:nvCxnSpPr>
        <p:spPr>
          <a:xfrm>
            <a:off x="3663043"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4" name="Marcador de posición de texto 29">
            <a:extLst>
              <a:ext uri="{FF2B5EF4-FFF2-40B4-BE49-F238E27FC236}">
                <a16:creationId xmlns:a16="http://schemas.microsoft.com/office/drawing/2014/main" id="{C20DFC6E-CE65-E94B-921D-38F386E173F2}"/>
              </a:ext>
            </a:extLst>
          </p:cNvPr>
          <p:cNvSpPr>
            <a:spLocks noGrp="1"/>
          </p:cNvSpPr>
          <p:nvPr>
            <p:ph type="body" sz="quarter" idx="21"/>
          </p:nvPr>
        </p:nvSpPr>
        <p:spPr>
          <a:xfrm>
            <a:off x="3663042" y="5131299"/>
            <a:ext cx="2128157" cy="369332"/>
          </a:xfrm>
        </p:spPr>
        <p:txBody>
          <a:bodyPr lIns="0" tIns="0" rIns="0" bIns="0" rtlCol="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rtl="0"/>
            <a:r>
              <a:rPr lang="es-ES" noProof="0"/>
              <a:t>Haga clic para modificar los estilos de texto del patrón</a:t>
            </a:r>
          </a:p>
        </p:txBody>
      </p:sp>
      <p:sp>
        <p:nvSpPr>
          <p:cNvPr id="25" name="Marcador de posición de texto 29">
            <a:extLst>
              <a:ext uri="{FF2B5EF4-FFF2-40B4-BE49-F238E27FC236}">
                <a16:creationId xmlns:a16="http://schemas.microsoft.com/office/drawing/2014/main" id="{773FBF72-A3D8-2F4E-BAD2-2755F0BE4A47}"/>
              </a:ext>
            </a:extLst>
          </p:cNvPr>
          <p:cNvSpPr>
            <a:spLocks noGrp="1"/>
          </p:cNvSpPr>
          <p:nvPr>
            <p:ph type="body" sz="quarter" idx="22"/>
          </p:nvPr>
        </p:nvSpPr>
        <p:spPr>
          <a:xfrm>
            <a:off x="3663042" y="4522803"/>
            <a:ext cx="2128157" cy="205837"/>
          </a:xfrm>
        </p:spPr>
        <p:txBody>
          <a:bodyPr lIns="0" tIns="0" rIns="0" bIns="0" rtlCol="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rtl="0"/>
            <a:r>
              <a:rPr lang="es-ES" noProof="0"/>
              <a:t>Haga clic para modificar los estilos de texto del patrón</a:t>
            </a:r>
          </a:p>
        </p:txBody>
      </p:sp>
      <p:cxnSp>
        <p:nvCxnSpPr>
          <p:cNvPr id="26" name="Conector recto 25">
            <a:extLst>
              <a:ext uri="{FF2B5EF4-FFF2-40B4-BE49-F238E27FC236}">
                <a16:creationId xmlns:a16="http://schemas.microsoft.com/office/drawing/2014/main" id="{C402C0D4-D9C4-F547-B996-38177302A3DC}"/>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7" name="Marcador de posición de texto 29">
            <a:extLst>
              <a:ext uri="{FF2B5EF4-FFF2-40B4-BE49-F238E27FC236}">
                <a16:creationId xmlns:a16="http://schemas.microsoft.com/office/drawing/2014/main" id="{9B18A1DC-4A61-514B-9F70-1DCC893EBB17}"/>
              </a:ext>
            </a:extLst>
          </p:cNvPr>
          <p:cNvSpPr>
            <a:spLocks noGrp="1"/>
          </p:cNvSpPr>
          <p:nvPr>
            <p:ph type="body" sz="quarter" idx="23"/>
          </p:nvPr>
        </p:nvSpPr>
        <p:spPr>
          <a:xfrm>
            <a:off x="6367054" y="5131299"/>
            <a:ext cx="2129245" cy="369332"/>
          </a:xfrm>
        </p:spPr>
        <p:txBody>
          <a:bodyPr lIns="0" tIns="0" rIns="0" bIns="0" rtlCol="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rtl="0"/>
            <a:r>
              <a:rPr lang="es-ES" noProof="0"/>
              <a:t>Haga clic para modificar los estilos de texto del patrón</a:t>
            </a:r>
          </a:p>
        </p:txBody>
      </p:sp>
      <p:sp>
        <p:nvSpPr>
          <p:cNvPr id="28" name="Marcador de posición de texto 29">
            <a:extLst>
              <a:ext uri="{FF2B5EF4-FFF2-40B4-BE49-F238E27FC236}">
                <a16:creationId xmlns:a16="http://schemas.microsoft.com/office/drawing/2014/main" id="{DD138509-2AA1-D540-90D6-288474956619}"/>
              </a:ext>
            </a:extLst>
          </p:cNvPr>
          <p:cNvSpPr>
            <a:spLocks noGrp="1"/>
          </p:cNvSpPr>
          <p:nvPr>
            <p:ph type="body" sz="quarter" idx="24"/>
          </p:nvPr>
        </p:nvSpPr>
        <p:spPr>
          <a:xfrm>
            <a:off x="6367054" y="4522803"/>
            <a:ext cx="2129245" cy="205837"/>
          </a:xfrm>
        </p:spPr>
        <p:txBody>
          <a:bodyPr lIns="0" tIns="0" rIns="0" bIns="0" rtlCol="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rtl="0"/>
            <a:r>
              <a:rPr lang="es-ES" noProof="0"/>
              <a:t>Haga clic para modificar los estilos de texto del patrón</a:t>
            </a:r>
          </a:p>
        </p:txBody>
      </p:sp>
      <p:sp>
        <p:nvSpPr>
          <p:cNvPr id="2" name="Marcador de fecha 1">
            <a:extLst>
              <a:ext uri="{FF2B5EF4-FFF2-40B4-BE49-F238E27FC236}">
                <a16:creationId xmlns:a16="http://schemas.microsoft.com/office/drawing/2014/main" id="{62655503-4608-4F79-A5D4-B2F67958F263}"/>
              </a:ext>
            </a:extLst>
          </p:cNvPr>
          <p:cNvSpPr>
            <a:spLocks noGrp="1"/>
          </p:cNvSpPr>
          <p:nvPr>
            <p:ph type="dt" sz="half" idx="25"/>
          </p:nvPr>
        </p:nvSpPr>
        <p:spPr/>
        <p:txBody>
          <a:bodyPr rtlCol="0"/>
          <a:lstStyle/>
          <a:p>
            <a:pPr rtl="0"/>
            <a:fld id="{2ABFB780-2149-4311-B62F-2A913C077482}" type="datetime4">
              <a:rPr lang="es-MX" noProof="0" smtClean="0">
                <a:latin typeface="+mn-lt"/>
              </a:rPr>
              <a:t>13 de diciembre de 2023</a:t>
            </a:fld>
            <a:endParaRPr lang="es-MX" noProof="0" dirty="0">
              <a:latin typeface="+mn-lt"/>
            </a:endParaRPr>
          </a:p>
        </p:txBody>
      </p:sp>
      <p:sp>
        <p:nvSpPr>
          <p:cNvPr id="3" name="Marcador de pie de página 2">
            <a:extLst>
              <a:ext uri="{FF2B5EF4-FFF2-40B4-BE49-F238E27FC236}">
                <a16:creationId xmlns:a16="http://schemas.microsoft.com/office/drawing/2014/main" id="{9DAFA395-FE4C-4A99-A74E-57757D8473E1}"/>
              </a:ext>
            </a:extLst>
          </p:cNvPr>
          <p:cNvSpPr>
            <a:spLocks noGrp="1"/>
          </p:cNvSpPr>
          <p:nvPr>
            <p:ph type="ftr" sz="quarter" idx="26"/>
          </p:nvPr>
        </p:nvSpPr>
        <p:spPr/>
        <p:txBody>
          <a:bodyPr rtlCol="0"/>
          <a:lstStyle/>
          <a:p>
            <a:pPr rtl="0"/>
            <a:r>
              <a:rPr lang="es-MX" noProof="0" dirty="0"/>
              <a:t>Revisión anual</a:t>
            </a:r>
            <a:endParaRPr lang="es-MX" b="0" noProof="0" dirty="0"/>
          </a:p>
        </p:txBody>
      </p:sp>
      <p:sp>
        <p:nvSpPr>
          <p:cNvPr id="4" name="Marcador de posición de número de diapositiva 3">
            <a:extLst>
              <a:ext uri="{FF2B5EF4-FFF2-40B4-BE49-F238E27FC236}">
                <a16:creationId xmlns:a16="http://schemas.microsoft.com/office/drawing/2014/main" id="{30A6A117-A0E8-43E1-9120-CE3B8B97667F}"/>
              </a:ext>
            </a:extLst>
          </p:cNvPr>
          <p:cNvSpPr>
            <a:spLocks noGrp="1"/>
          </p:cNvSpPr>
          <p:nvPr>
            <p:ph type="sldNum" sz="quarter" idx="27"/>
          </p:nvPr>
        </p:nvSpPr>
        <p:spPr/>
        <p:txBody>
          <a:bodyPr rtlCol="0"/>
          <a:lstStyle/>
          <a:p>
            <a:pPr rtl="0"/>
            <a:fld id="{294A09A9-5501-47C1-A89A-A340965A2BE2}" type="slidenum">
              <a:rPr lang="es-MX" noProof="0" smtClean="0"/>
              <a:pPr rtl="0"/>
              <a:t>‹Nº›</a:t>
            </a:fld>
            <a:endParaRPr lang="es-MX" noProof="0" dirty="0"/>
          </a:p>
        </p:txBody>
      </p:sp>
    </p:spTree>
    <p:extLst>
      <p:ext uri="{BB962C8B-B14F-4D97-AF65-F5344CB8AC3E}">
        <p14:creationId xmlns:p14="http://schemas.microsoft.com/office/powerpoint/2010/main" val="4093066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ción">
    <p:spTree>
      <p:nvGrpSpPr>
        <p:cNvPr id="1" name=""/>
        <p:cNvGrpSpPr/>
        <p:nvPr/>
      </p:nvGrpSpPr>
      <p:grpSpPr>
        <a:xfrm>
          <a:off x="0" y="0"/>
          <a:ext cx="0" cy="0"/>
          <a:chOff x="0" y="0"/>
          <a:chExt cx="0" cy="0"/>
        </a:xfrm>
      </p:grpSpPr>
      <p:grpSp>
        <p:nvGrpSpPr>
          <p:cNvPr id="13" name="Grupo 12">
            <a:extLst>
              <a:ext uri="{FF2B5EF4-FFF2-40B4-BE49-F238E27FC236}">
                <a16:creationId xmlns:a16="http://schemas.microsoft.com/office/drawing/2014/main" id="{C82066DD-D313-D148-89C7-338EB873A730}"/>
              </a:ext>
            </a:extLst>
          </p:cNvPr>
          <p:cNvGrpSpPr>
            <a:grpSpLocks/>
          </p:cNvGrpSpPr>
          <p:nvPr userDrawn="1"/>
        </p:nvGrpSpPr>
        <p:grpSpPr bwMode="auto">
          <a:xfrm rot="16200000" flipV="1">
            <a:off x="0" y="3900132"/>
            <a:ext cx="2959226" cy="2959226"/>
            <a:chOff x="0" y="12289"/>
            <a:chExt cx="3550" cy="3551"/>
          </a:xfrm>
        </p:grpSpPr>
        <p:sp>
          <p:nvSpPr>
            <p:cNvPr id="15" name="Forma libre 14">
              <a:extLst>
                <a:ext uri="{FF2B5EF4-FFF2-40B4-BE49-F238E27FC236}">
                  <a16:creationId xmlns:a16="http://schemas.microsoft.com/office/drawing/2014/main" id="{A5BBD7C7-99D1-E841-A081-6912D1F2B85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sp>
          <p:nvSpPr>
            <p:cNvPr id="16" name="Forma libre 15">
              <a:extLst>
                <a:ext uri="{FF2B5EF4-FFF2-40B4-BE49-F238E27FC236}">
                  <a16:creationId xmlns:a16="http://schemas.microsoft.com/office/drawing/2014/main" id="{227A14EE-CB79-754A-8B19-EB9874B3158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sp>
          <p:nvSpPr>
            <p:cNvPr id="19" name="Forma libre 18">
              <a:extLst>
                <a:ext uri="{FF2B5EF4-FFF2-40B4-BE49-F238E27FC236}">
                  <a16:creationId xmlns:a16="http://schemas.microsoft.com/office/drawing/2014/main" id="{35B38B80-C3D3-4C47-B468-C41A8FF36F2A}"/>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grpSp>
      <p:sp>
        <p:nvSpPr>
          <p:cNvPr id="14" name="Marcador de posición de imagen 2">
            <a:extLst>
              <a:ext uri="{FF2B5EF4-FFF2-40B4-BE49-F238E27FC236}">
                <a16:creationId xmlns:a16="http://schemas.microsoft.com/office/drawing/2014/main" id="{F0C4E8C2-3240-594A-9D5E-1BCD1AF44C5E}"/>
              </a:ext>
            </a:extLst>
          </p:cNvPr>
          <p:cNvSpPr>
            <a:spLocks noGrp="1"/>
          </p:cNvSpPr>
          <p:nvPr>
            <p:ph type="pic" sz="quarter" idx="13"/>
          </p:nvPr>
        </p:nvSpPr>
        <p:spPr>
          <a:xfrm>
            <a:off x="6096000" y="-22543"/>
            <a:ext cx="6096000" cy="6903086"/>
          </a:xfrm>
        </p:spPr>
        <p:txBody>
          <a:bodyPr rtlCol="0"/>
          <a:lstStyle/>
          <a:p>
            <a:pPr rtl="0"/>
            <a:r>
              <a:rPr lang="es-ES" noProof="0"/>
              <a:t>Haga clic en el icono para agregar una imagen</a:t>
            </a:r>
            <a:endParaRPr lang="es-MX" noProof="0" dirty="0"/>
          </a:p>
        </p:txBody>
      </p:sp>
      <p:sp>
        <p:nvSpPr>
          <p:cNvPr id="9" name="Título 1">
            <a:extLst>
              <a:ext uri="{FF2B5EF4-FFF2-40B4-BE49-F238E27FC236}">
                <a16:creationId xmlns:a16="http://schemas.microsoft.com/office/drawing/2014/main" id="{A5C37098-CEB2-1E45-989B-3DD92F3B1A30}"/>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latin typeface="+mj-lt"/>
              </a:defRPr>
            </a:lvl1pPr>
          </a:lstStyle>
          <a:p>
            <a:pPr rtl="0"/>
            <a:r>
              <a:rPr lang="es-ES" noProof="0"/>
              <a:t>Haga clic para modificar el estilo de título del patrón</a:t>
            </a:r>
            <a:endParaRPr lang="es-MX" noProof="0" dirty="0"/>
          </a:p>
        </p:txBody>
      </p:sp>
      <p:cxnSp>
        <p:nvCxnSpPr>
          <p:cNvPr id="17" name="Conector recto 16">
            <a:extLst>
              <a:ext uri="{FF2B5EF4-FFF2-40B4-BE49-F238E27FC236}">
                <a16:creationId xmlns:a16="http://schemas.microsoft.com/office/drawing/2014/main" id="{1D23F761-57FC-3649-AE84-0C3EF95EF561}"/>
              </a:ext>
            </a:extLst>
          </p:cNvPr>
          <p:cNvCxnSpPr>
            <a:cxnSpLocks/>
          </p:cNvCxnSpPr>
          <p:nvPr userDrawn="1"/>
        </p:nvCxnSpPr>
        <p:spPr>
          <a:xfrm>
            <a:off x="952500" y="1939108"/>
            <a:ext cx="21348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8" name="Marcador de posición de texto 29">
            <a:extLst>
              <a:ext uri="{FF2B5EF4-FFF2-40B4-BE49-F238E27FC236}">
                <a16:creationId xmlns:a16="http://schemas.microsoft.com/office/drawing/2014/main" id="{E66F2BC9-2F8A-1543-9AFD-9BAB0E75B31C}"/>
              </a:ext>
            </a:extLst>
          </p:cNvPr>
          <p:cNvSpPr>
            <a:spLocks noGrp="1"/>
          </p:cNvSpPr>
          <p:nvPr>
            <p:ph type="body" sz="quarter" idx="11"/>
          </p:nvPr>
        </p:nvSpPr>
        <p:spPr>
          <a:xfrm>
            <a:off x="952499" y="2289363"/>
            <a:ext cx="4572001" cy="2795232"/>
          </a:xfrm>
        </p:spPr>
        <p:txBody>
          <a:bodyPr lIns="0" tIns="0" rIns="0" bIns="0" rtlCol="0">
            <a:noAutofit/>
          </a:bodyPr>
          <a:lstStyle>
            <a:lvl1pPr marL="0" indent="0">
              <a:lnSpc>
                <a:spcPct val="100000"/>
              </a:lnSpc>
              <a:buNone/>
              <a:defRPr sz="1600" b="0" i="0">
                <a:solidFill>
                  <a:schemeClr val="bg1"/>
                </a:solidFill>
                <a:latin typeface="+mn-lt"/>
              </a:defRPr>
            </a:lvl1pPr>
            <a:lvl2pPr>
              <a:defRPr sz="4000"/>
            </a:lvl2pPr>
            <a:lvl3pPr>
              <a:defRPr sz="4000"/>
            </a:lvl3pPr>
            <a:lvl4pPr>
              <a:defRPr sz="4000"/>
            </a:lvl4pPr>
            <a:lvl5pPr>
              <a:defRPr sz="4000"/>
            </a:lvl5pPr>
          </a:lstStyle>
          <a:p>
            <a:pPr lvl="0" rtl="0"/>
            <a:r>
              <a:rPr lang="es-ES" noProof="0"/>
              <a:t>Haga clic para modificar los estilos de texto del patrón</a:t>
            </a:r>
          </a:p>
        </p:txBody>
      </p:sp>
      <p:sp>
        <p:nvSpPr>
          <p:cNvPr id="2" name="Marcador de fecha 1">
            <a:extLst>
              <a:ext uri="{FF2B5EF4-FFF2-40B4-BE49-F238E27FC236}">
                <a16:creationId xmlns:a16="http://schemas.microsoft.com/office/drawing/2014/main" id="{CA64E0B3-57C5-4DAF-8531-F39610E77C09}"/>
              </a:ext>
            </a:extLst>
          </p:cNvPr>
          <p:cNvSpPr>
            <a:spLocks noGrp="1"/>
          </p:cNvSpPr>
          <p:nvPr>
            <p:ph type="dt" sz="half" idx="14"/>
          </p:nvPr>
        </p:nvSpPr>
        <p:spPr/>
        <p:txBody>
          <a:bodyPr rtlCol="0"/>
          <a:lstStyle/>
          <a:p>
            <a:pPr rtl="0"/>
            <a:fld id="{9F6D589A-42E2-4B36-8805-860D234AC495}" type="datetime4">
              <a:rPr lang="es-MX" noProof="0" smtClean="0">
                <a:latin typeface="+mn-lt"/>
              </a:rPr>
              <a:t>13 de diciembre de 2023</a:t>
            </a:fld>
            <a:endParaRPr lang="es-MX" noProof="0" dirty="0">
              <a:latin typeface="+mn-lt"/>
            </a:endParaRPr>
          </a:p>
        </p:txBody>
      </p:sp>
      <p:sp>
        <p:nvSpPr>
          <p:cNvPr id="3" name="Marcador de pie de página 2">
            <a:extLst>
              <a:ext uri="{FF2B5EF4-FFF2-40B4-BE49-F238E27FC236}">
                <a16:creationId xmlns:a16="http://schemas.microsoft.com/office/drawing/2014/main" id="{B7E0EC46-C626-4D58-AB64-0B3B850D1482}"/>
              </a:ext>
            </a:extLst>
          </p:cNvPr>
          <p:cNvSpPr>
            <a:spLocks noGrp="1"/>
          </p:cNvSpPr>
          <p:nvPr>
            <p:ph type="ftr" sz="quarter" idx="15"/>
          </p:nvPr>
        </p:nvSpPr>
        <p:spPr/>
        <p:txBody>
          <a:bodyPr rtlCol="0"/>
          <a:lstStyle/>
          <a:p>
            <a:pPr rtl="0"/>
            <a:r>
              <a:rPr lang="es-MX" noProof="0" dirty="0"/>
              <a:t>Revisión anual</a:t>
            </a:r>
            <a:endParaRPr lang="es-MX" b="0" noProof="0" dirty="0"/>
          </a:p>
        </p:txBody>
      </p:sp>
      <p:sp>
        <p:nvSpPr>
          <p:cNvPr id="4" name="Marcador de posición de número de diapositiva 3">
            <a:extLst>
              <a:ext uri="{FF2B5EF4-FFF2-40B4-BE49-F238E27FC236}">
                <a16:creationId xmlns:a16="http://schemas.microsoft.com/office/drawing/2014/main" id="{8F25D00C-8F5C-4528-87FA-F9431D967555}"/>
              </a:ext>
            </a:extLst>
          </p:cNvPr>
          <p:cNvSpPr>
            <a:spLocks noGrp="1"/>
          </p:cNvSpPr>
          <p:nvPr>
            <p:ph type="sldNum" sz="quarter" idx="16"/>
          </p:nvPr>
        </p:nvSpPr>
        <p:spPr/>
        <p:txBody>
          <a:bodyPr rtlCol="0"/>
          <a:lstStyle/>
          <a:p>
            <a:pPr rtl="0"/>
            <a:fld id="{294A09A9-5501-47C1-A89A-A340965A2BE2}" type="slidenum">
              <a:rPr lang="es-MX" noProof="0" smtClean="0"/>
              <a:pPr rtl="0"/>
              <a:t>‹Nº›</a:t>
            </a:fld>
            <a:endParaRPr lang="es-MX" noProof="0" dirty="0"/>
          </a:p>
        </p:txBody>
      </p:sp>
    </p:spTree>
    <p:extLst>
      <p:ext uri="{BB962C8B-B14F-4D97-AF65-F5344CB8AC3E}">
        <p14:creationId xmlns:p14="http://schemas.microsoft.com/office/powerpoint/2010/main" val="3073769527"/>
      </p:ext>
    </p:extLst>
  </p:cSld>
  <p:clrMapOvr>
    <a:masterClrMapping/>
  </p:clrMapOvr>
  <p:extLst>
    <p:ext uri="{DCECCB84-F9BA-43D5-87BE-67443E8EF086}">
      <p15:sldGuideLst xmlns:p15="http://schemas.microsoft.com/office/powerpoint/2012/main">
        <p15:guide id="1" pos="600">
          <p15:clr>
            <a:srgbClr val="FBAE40"/>
          </p15:clr>
        </p15:guide>
        <p15:guide id="6" pos="3480" userDrawn="1">
          <p15:clr>
            <a:srgbClr val="FBAE40"/>
          </p15:clr>
        </p15:guide>
        <p15:guide id="7" orient="horz" pos="1440" userDrawn="1">
          <p15:clr>
            <a:srgbClr val="FBAE40"/>
          </p15:clr>
        </p15:guide>
        <p15:guide id="9" orient="horz" pos="1224" userDrawn="1">
          <p15:clr>
            <a:srgbClr val="FBAE40"/>
          </p15:clr>
        </p15:guide>
        <p15:guide id="10" orient="horz" pos="55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scanso">
    <p:bg>
      <p:bgPr>
        <a:solidFill>
          <a:schemeClr val="tx1"/>
        </a:solidFill>
        <a:effectLst/>
      </p:bgPr>
    </p:bg>
    <p:spTree>
      <p:nvGrpSpPr>
        <p:cNvPr id="1" name=""/>
        <p:cNvGrpSpPr/>
        <p:nvPr/>
      </p:nvGrpSpPr>
      <p:grpSpPr>
        <a:xfrm>
          <a:off x="0" y="0"/>
          <a:ext cx="0" cy="0"/>
          <a:chOff x="0" y="0"/>
          <a:chExt cx="0" cy="0"/>
        </a:xfrm>
      </p:grpSpPr>
      <p:sp>
        <p:nvSpPr>
          <p:cNvPr id="21" name="Marcador de posición de imagen 2">
            <a:extLst>
              <a:ext uri="{FF2B5EF4-FFF2-40B4-BE49-F238E27FC236}">
                <a16:creationId xmlns:a16="http://schemas.microsoft.com/office/drawing/2014/main" id="{50E2385F-F6FA-D345-AF77-A9EE8E49310D}"/>
              </a:ext>
            </a:extLst>
          </p:cNvPr>
          <p:cNvSpPr>
            <a:spLocks noGrp="1"/>
          </p:cNvSpPr>
          <p:nvPr>
            <p:ph type="pic" sz="quarter" idx="13"/>
          </p:nvPr>
        </p:nvSpPr>
        <p:spPr>
          <a:xfrm>
            <a:off x="0" y="0"/>
            <a:ext cx="12191998" cy="6858000"/>
          </a:xfrm>
          <a:solidFill>
            <a:schemeClr val="accent2"/>
          </a:solidFill>
        </p:spPr>
        <p:txBody>
          <a:bodyPr rtlCol="0"/>
          <a:lstStyle/>
          <a:p>
            <a:pPr rtl="0"/>
            <a:r>
              <a:rPr lang="es-ES" noProof="0"/>
              <a:t>Haga clic en el icono para agregar una imagen</a:t>
            </a:r>
            <a:endParaRPr lang="es-MX" noProof="0" dirty="0"/>
          </a:p>
        </p:txBody>
      </p:sp>
      <p:sp>
        <p:nvSpPr>
          <p:cNvPr id="18" name="Título 1">
            <a:extLst>
              <a:ext uri="{FF2B5EF4-FFF2-40B4-BE49-F238E27FC236}">
                <a16:creationId xmlns:a16="http://schemas.microsoft.com/office/drawing/2014/main" id="{8D492973-78E3-D34E-835E-CF2D4517016D}"/>
              </a:ext>
            </a:extLst>
          </p:cNvPr>
          <p:cNvSpPr>
            <a:spLocks noGrp="1"/>
          </p:cNvSpPr>
          <p:nvPr>
            <p:ph type="title"/>
          </p:nvPr>
        </p:nvSpPr>
        <p:spPr>
          <a:xfrm>
            <a:off x="7193943" y="3045437"/>
            <a:ext cx="4941477" cy="610863"/>
          </a:xfrm>
          <a:prstGeom prst="rect">
            <a:avLst/>
          </a:prstGeom>
        </p:spPr>
        <p:txBody>
          <a:bodyPr lIns="0" tIns="0" rIns="0" bIns="0" rtlCol="0" anchor="b" anchorCtr="0">
            <a:normAutofit/>
          </a:bodyPr>
          <a:lstStyle>
            <a:lvl1pPr>
              <a:defRPr sz="4100" b="1" i="0" baseline="0">
                <a:solidFill>
                  <a:schemeClr val="tx1"/>
                </a:solidFill>
                <a:latin typeface="+mj-lt"/>
              </a:defRPr>
            </a:lvl1pPr>
          </a:lstStyle>
          <a:p>
            <a:pPr rtl="0"/>
            <a:r>
              <a:rPr lang="es-ES" noProof="0"/>
              <a:t>Haga clic para modificar el estilo de título del patrón</a:t>
            </a:r>
            <a:endParaRPr lang="es-MX" noProof="0" dirty="0"/>
          </a:p>
        </p:txBody>
      </p:sp>
      <p:cxnSp>
        <p:nvCxnSpPr>
          <p:cNvPr id="20" name="Conector recto 19">
            <a:extLst>
              <a:ext uri="{FF2B5EF4-FFF2-40B4-BE49-F238E27FC236}">
                <a16:creationId xmlns:a16="http://schemas.microsoft.com/office/drawing/2014/main" id="{4BE3A3D6-A0AD-C84D-8B2A-743F5F95432E}"/>
              </a:ext>
            </a:extLst>
          </p:cNvPr>
          <p:cNvCxnSpPr>
            <a:cxnSpLocks/>
          </p:cNvCxnSpPr>
          <p:nvPr userDrawn="1"/>
        </p:nvCxnSpPr>
        <p:spPr>
          <a:xfrm>
            <a:off x="7154721" y="4003877"/>
            <a:ext cx="21348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grpSp>
        <p:nvGrpSpPr>
          <p:cNvPr id="22" name="Grupo 21">
            <a:extLst>
              <a:ext uri="{FF2B5EF4-FFF2-40B4-BE49-F238E27FC236}">
                <a16:creationId xmlns:a16="http://schemas.microsoft.com/office/drawing/2014/main" id="{F4CB38BE-0FF2-694C-AA3C-D73DBF7C332C}"/>
              </a:ext>
            </a:extLst>
          </p:cNvPr>
          <p:cNvGrpSpPr>
            <a:grpSpLocks/>
          </p:cNvGrpSpPr>
          <p:nvPr userDrawn="1"/>
        </p:nvGrpSpPr>
        <p:grpSpPr bwMode="auto">
          <a:xfrm rot="10800000">
            <a:off x="9509760" y="-3"/>
            <a:ext cx="2682238" cy="2682238"/>
            <a:chOff x="0" y="12289"/>
            <a:chExt cx="3550" cy="3551"/>
          </a:xfrm>
          <a:solidFill>
            <a:schemeClr val="tx1"/>
          </a:solidFill>
        </p:grpSpPr>
        <p:sp>
          <p:nvSpPr>
            <p:cNvPr id="23" name="Forma libre 22">
              <a:extLst>
                <a:ext uri="{FF2B5EF4-FFF2-40B4-BE49-F238E27FC236}">
                  <a16:creationId xmlns:a16="http://schemas.microsoft.com/office/drawing/2014/main" id="{F0257420-2EA0-6348-8B9E-1414F529726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sp>
          <p:nvSpPr>
            <p:cNvPr id="24" name="Forma libre 23">
              <a:extLst>
                <a:ext uri="{FF2B5EF4-FFF2-40B4-BE49-F238E27FC236}">
                  <a16:creationId xmlns:a16="http://schemas.microsoft.com/office/drawing/2014/main" id="{7FE65C23-C0EF-BB41-884A-01C2A7356159}"/>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sp>
          <p:nvSpPr>
            <p:cNvPr id="25" name="Forma libre 24">
              <a:extLst>
                <a:ext uri="{FF2B5EF4-FFF2-40B4-BE49-F238E27FC236}">
                  <a16:creationId xmlns:a16="http://schemas.microsoft.com/office/drawing/2014/main" id="{F73F5EB6-53C7-D44C-9003-FB5A81F9890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grpSp>
    </p:spTree>
    <p:extLst>
      <p:ext uri="{BB962C8B-B14F-4D97-AF65-F5344CB8AC3E}">
        <p14:creationId xmlns:p14="http://schemas.microsoft.com/office/powerpoint/2010/main" val="2357889184"/>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áfico">
    <p:bg>
      <p:bgPr>
        <a:solidFill>
          <a:schemeClr val="tx1"/>
        </a:solidFill>
        <a:effectLst/>
      </p:bgPr>
    </p:bg>
    <p:spTree>
      <p:nvGrpSpPr>
        <p:cNvPr id="1" name=""/>
        <p:cNvGrpSpPr/>
        <p:nvPr/>
      </p:nvGrpSpPr>
      <p:grpSpPr>
        <a:xfrm>
          <a:off x="0" y="0"/>
          <a:ext cx="0" cy="0"/>
          <a:chOff x="0" y="0"/>
          <a:chExt cx="0" cy="0"/>
        </a:xfrm>
      </p:grpSpPr>
      <p:sp>
        <p:nvSpPr>
          <p:cNvPr id="6" name="Marcador de posición de gráfico 5">
            <a:extLst>
              <a:ext uri="{FF2B5EF4-FFF2-40B4-BE49-F238E27FC236}">
                <a16:creationId xmlns:a16="http://schemas.microsoft.com/office/drawing/2014/main" id="{75992517-0394-6B43-B15D-2A86A34512F3}"/>
              </a:ext>
            </a:extLst>
          </p:cNvPr>
          <p:cNvSpPr>
            <a:spLocks noGrp="1"/>
          </p:cNvSpPr>
          <p:nvPr>
            <p:ph type="chart" sz="quarter" idx="10"/>
          </p:nvPr>
        </p:nvSpPr>
        <p:spPr>
          <a:xfrm>
            <a:off x="952500" y="1939108"/>
            <a:ext cx="10352810" cy="4110702"/>
          </a:xfrm>
        </p:spPr>
        <p:txBody>
          <a:bodyPr rtlCol="0"/>
          <a:lstStyle>
            <a:lvl1pPr>
              <a:defRPr>
                <a:solidFill>
                  <a:schemeClr val="tx1"/>
                </a:solidFill>
              </a:defRPr>
            </a:lvl1pPr>
          </a:lstStyle>
          <a:p>
            <a:pPr rtl="0"/>
            <a:r>
              <a:rPr lang="es-ES" noProof="0"/>
              <a:t>Haga clic en el icono para agregar un gráfico</a:t>
            </a:r>
            <a:endParaRPr lang="es-MX" noProof="0"/>
          </a:p>
        </p:txBody>
      </p:sp>
      <p:sp>
        <p:nvSpPr>
          <p:cNvPr id="16" name="Título 1">
            <a:extLst>
              <a:ext uri="{FF2B5EF4-FFF2-40B4-BE49-F238E27FC236}">
                <a16:creationId xmlns:a16="http://schemas.microsoft.com/office/drawing/2014/main" id="{109B023A-F28F-184D-BA48-3F1C0502AE0A}"/>
              </a:ext>
            </a:extLst>
          </p:cNvPr>
          <p:cNvSpPr>
            <a:spLocks noGrp="1"/>
          </p:cNvSpPr>
          <p:nvPr>
            <p:ph type="title" hasCustomPrompt="1"/>
          </p:nvPr>
        </p:nvSpPr>
        <p:spPr>
          <a:xfrm>
            <a:off x="964023" y="879063"/>
            <a:ext cx="4941477" cy="610863"/>
          </a:xfrm>
          <a:prstGeom prst="rect">
            <a:avLst/>
          </a:prstGeom>
        </p:spPr>
        <p:txBody>
          <a:bodyPr lIns="0" tIns="0" rIns="0" bIns="0" rtlCol="0" anchor="b" anchorCtr="0">
            <a:normAutofit/>
          </a:bodyPr>
          <a:lstStyle>
            <a:lvl1pPr>
              <a:defRPr sz="4400" b="1" i="0">
                <a:solidFill>
                  <a:schemeClr val="bg1"/>
                </a:solidFill>
                <a:latin typeface="+mj-lt"/>
              </a:defRPr>
            </a:lvl1pPr>
          </a:lstStyle>
          <a:p>
            <a:pPr rtl="0"/>
            <a:r>
              <a:rPr lang="es-MX" noProof="0"/>
              <a:t>Haz clic para editar </a:t>
            </a:r>
          </a:p>
        </p:txBody>
      </p:sp>
      <p:sp>
        <p:nvSpPr>
          <p:cNvPr id="2" name="Marcador de fecha 1">
            <a:extLst>
              <a:ext uri="{FF2B5EF4-FFF2-40B4-BE49-F238E27FC236}">
                <a16:creationId xmlns:a16="http://schemas.microsoft.com/office/drawing/2014/main" id="{371012B1-809A-45CE-9FED-46D08DC8C42B}"/>
              </a:ext>
            </a:extLst>
          </p:cNvPr>
          <p:cNvSpPr>
            <a:spLocks noGrp="1"/>
          </p:cNvSpPr>
          <p:nvPr>
            <p:ph type="dt" sz="half" idx="11"/>
          </p:nvPr>
        </p:nvSpPr>
        <p:spPr/>
        <p:txBody>
          <a:bodyPr rtlCol="0"/>
          <a:lstStyle/>
          <a:p>
            <a:pPr rtl="0"/>
            <a:fld id="{25F141E4-5E5F-4845-B8D7-3C55A2178325}" type="datetime4">
              <a:rPr lang="es-MX" noProof="0" smtClean="0">
                <a:latin typeface="+mn-lt"/>
              </a:rPr>
              <a:t>13 de diciembre de 2023</a:t>
            </a:fld>
            <a:endParaRPr lang="es-MX" noProof="0">
              <a:latin typeface="+mn-lt"/>
            </a:endParaRPr>
          </a:p>
        </p:txBody>
      </p:sp>
      <p:sp>
        <p:nvSpPr>
          <p:cNvPr id="3" name="Marcador de pie de página 2">
            <a:extLst>
              <a:ext uri="{FF2B5EF4-FFF2-40B4-BE49-F238E27FC236}">
                <a16:creationId xmlns:a16="http://schemas.microsoft.com/office/drawing/2014/main" id="{3FB6FA27-6601-4107-A3C9-808CB4430246}"/>
              </a:ext>
            </a:extLst>
          </p:cNvPr>
          <p:cNvSpPr>
            <a:spLocks noGrp="1"/>
          </p:cNvSpPr>
          <p:nvPr>
            <p:ph type="ftr" sz="quarter" idx="12"/>
          </p:nvPr>
        </p:nvSpPr>
        <p:spPr/>
        <p:txBody>
          <a:bodyPr rtlCol="0"/>
          <a:lstStyle/>
          <a:p>
            <a:pPr rtl="0"/>
            <a:r>
              <a:rPr lang="es-MX" noProof="0"/>
              <a:t>Revisión anual</a:t>
            </a:r>
            <a:endParaRPr lang="es-MX" b="0" noProof="0"/>
          </a:p>
        </p:txBody>
      </p:sp>
      <p:sp>
        <p:nvSpPr>
          <p:cNvPr id="4" name="Marcador de posición de número de diapositiva 3">
            <a:extLst>
              <a:ext uri="{FF2B5EF4-FFF2-40B4-BE49-F238E27FC236}">
                <a16:creationId xmlns:a16="http://schemas.microsoft.com/office/drawing/2014/main" id="{0919432A-F8B5-4A96-AEE6-2E159658D5DD}"/>
              </a:ext>
            </a:extLst>
          </p:cNvPr>
          <p:cNvSpPr>
            <a:spLocks noGrp="1"/>
          </p:cNvSpPr>
          <p:nvPr>
            <p:ph type="sldNum" sz="quarter" idx="13"/>
          </p:nvPr>
        </p:nvSpPr>
        <p:spPr/>
        <p:txBody>
          <a:bodyPr rtlCol="0"/>
          <a:lstStyle/>
          <a:p>
            <a:pPr rtl="0"/>
            <a:fld id="{294A09A9-5501-47C1-A89A-A340965A2BE2}" type="slidenum">
              <a:rPr lang="es-MX" noProof="0" smtClean="0"/>
              <a:pPr rtl="0"/>
              <a:t>‹Nº›</a:t>
            </a:fld>
            <a:endParaRPr lang="es-MX" noProof="0">
              <a:latin typeface="+mn-lt"/>
            </a:endParaRPr>
          </a:p>
        </p:txBody>
      </p:sp>
    </p:spTree>
    <p:extLst>
      <p:ext uri="{BB962C8B-B14F-4D97-AF65-F5344CB8AC3E}">
        <p14:creationId xmlns:p14="http://schemas.microsoft.com/office/powerpoint/2010/main" val="2065862895"/>
      </p:ext>
    </p:extLst>
  </p:cSld>
  <p:clrMapOvr>
    <a:masterClrMapping/>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1392" userDrawn="1">
          <p15:clr>
            <a:srgbClr val="FBAE40"/>
          </p15:clr>
        </p15:guide>
        <p15:guide id="10" orient="horz" pos="5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a">
    <p:bg>
      <p:bgPr>
        <a:solidFill>
          <a:schemeClr val="tx1"/>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109B023A-F28F-184D-BA48-3F1C0502AE0A}"/>
              </a:ext>
            </a:extLst>
          </p:cNvPr>
          <p:cNvSpPr>
            <a:spLocks noGrp="1"/>
          </p:cNvSpPr>
          <p:nvPr>
            <p:ph type="title" hasCustomPrompt="1"/>
          </p:nvPr>
        </p:nvSpPr>
        <p:spPr>
          <a:xfrm>
            <a:off x="964023" y="879063"/>
            <a:ext cx="4941477" cy="610863"/>
          </a:xfrm>
          <a:prstGeom prst="rect">
            <a:avLst/>
          </a:prstGeom>
        </p:spPr>
        <p:txBody>
          <a:bodyPr lIns="0" tIns="0" rIns="0" bIns="0" rtlCol="0" anchor="b" anchorCtr="0">
            <a:normAutofit/>
          </a:bodyPr>
          <a:lstStyle>
            <a:lvl1pPr>
              <a:defRPr sz="4400" b="1" i="0">
                <a:solidFill>
                  <a:schemeClr val="bg1"/>
                </a:solidFill>
                <a:latin typeface="+mj-lt"/>
              </a:defRPr>
            </a:lvl1pPr>
          </a:lstStyle>
          <a:p>
            <a:pPr rtl="0"/>
            <a:r>
              <a:rPr lang="es-MX" noProof="0"/>
              <a:t>Haz clic para editar </a:t>
            </a:r>
          </a:p>
        </p:txBody>
      </p:sp>
      <p:sp>
        <p:nvSpPr>
          <p:cNvPr id="9" name="Marcador de título 2">
            <a:extLst>
              <a:ext uri="{FF2B5EF4-FFF2-40B4-BE49-F238E27FC236}">
                <a16:creationId xmlns:a16="http://schemas.microsoft.com/office/drawing/2014/main" id="{1506B022-475A-6647-98FF-D5C319A0C7C4}"/>
              </a:ext>
            </a:extLst>
          </p:cNvPr>
          <p:cNvSpPr>
            <a:spLocks noGrp="1"/>
          </p:cNvSpPr>
          <p:nvPr>
            <p:ph type="tbl" sz="quarter" idx="10"/>
          </p:nvPr>
        </p:nvSpPr>
        <p:spPr>
          <a:xfrm>
            <a:off x="952500" y="2209800"/>
            <a:ext cx="10287000" cy="2593109"/>
          </a:xfrm>
        </p:spPr>
        <p:txBody>
          <a:bodyPr rtlCol="0"/>
          <a:lstStyle/>
          <a:p>
            <a:pPr rtl="0"/>
            <a:r>
              <a:rPr lang="es-ES" noProof="0"/>
              <a:t>Haga clic en el icono para agregar una tabla</a:t>
            </a:r>
            <a:endParaRPr lang="es-MX" noProof="0"/>
          </a:p>
        </p:txBody>
      </p:sp>
      <p:sp>
        <p:nvSpPr>
          <p:cNvPr id="2" name="Marcador de fecha 1">
            <a:extLst>
              <a:ext uri="{FF2B5EF4-FFF2-40B4-BE49-F238E27FC236}">
                <a16:creationId xmlns:a16="http://schemas.microsoft.com/office/drawing/2014/main" id="{9B2411D2-78FE-46C1-9EA9-C6A882903B53}"/>
              </a:ext>
            </a:extLst>
          </p:cNvPr>
          <p:cNvSpPr>
            <a:spLocks noGrp="1"/>
          </p:cNvSpPr>
          <p:nvPr>
            <p:ph type="dt" sz="half" idx="11"/>
          </p:nvPr>
        </p:nvSpPr>
        <p:spPr/>
        <p:txBody>
          <a:bodyPr rtlCol="0"/>
          <a:lstStyle/>
          <a:p>
            <a:pPr rtl="0"/>
            <a:fld id="{FDA047C0-5304-48FD-8984-0F5342E36F55}" type="datetime4">
              <a:rPr lang="es-MX" noProof="0" smtClean="0">
                <a:latin typeface="+mn-lt"/>
              </a:rPr>
              <a:t>13 de diciembre de 2023</a:t>
            </a:fld>
            <a:endParaRPr lang="es-MX" noProof="0">
              <a:latin typeface="+mn-lt"/>
            </a:endParaRPr>
          </a:p>
        </p:txBody>
      </p:sp>
      <p:sp>
        <p:nvSpPr>
          <p:cNvPr id="3" name="Marcador de pie de página 2">
            <a:extLst>
              <a:ext uri="{FF2B5EF4-FFF2-40B4-BE49-F238E27FC236}">
                <a16:creationId xmlns:a16="http://schemas.microsoft.com/office/drawing/2014/main" id="{C04DAF8F-82DB-4DBE-9041-71217A4516CB}"/>
              </a:ext>
            </a:extLst>
          </p:cNvPr>
          <p:cNvSpPr>
            <a:spLocks noGrp="1"/>
          </p:cNvSpPr>
          <p:nvPr>
            <p:ph type="ftr" sz="quarter" idx="12"/>
          </p:nvPr>
        </p:nvSpPr>
        <p:spPr/>
        <p:txBody>
          <a:bodyPr rtlCol="0"/>
          <a:lstStyle/>
          <a:p>
            <a:pPr rtl="0"/>
            <a:r>
              <a:rPr lang="es-MX" noProof="0"/>
              <a:t>Revisión anual</a:t>
            </a:r>
            <a:endParaRPr lang="es-MX" b="0" noProof="0"/>
          </a:p>
        </p:txBody>
      </p:sp>
      <p:sp>
        <p:nvSpPr>
          <p:cNvPr id="4" name="Marcador de posición de número de diapositiva 3">
            <a:extLst>
              <a:ext uri="{FF2B5EF4-FFF2-40B4-BE49-F238E27FC236}">
                <a16:creationId xmlns:a16="http://schemas.microsoft.com/office/drawing/2014/main" id="{782F761B-6706-439D-9C75-43E751AB195C}"/>
              </a:ext>
            </a:extLst>
          </p:cNvPr>
          <p:cNvSpPr>
            <a:spLocks noGrp="1"/>
          </p:cNvSpPr>
          <p:nvPr>
            <p:ph type="sldNum" sz="quarter" idx="13"/>
          </p:nvPr>
        </p:nvSpPr>
        <p:spPr/>
        <p:txBody>
          <a:bodyPr rtlCol="0"/>
          <a:lstStyle/>
          <a:p>
            <a:pPr rtl="0"/>
            <a:fld id="{294A09A9-5501-47C1-A89A-A340965A2BE2}" type="slidenum">
              <a:rPr lang="es-MX" noProof="0" smtClean="0"/>
              <a:pPr rtl="0"/>
              <a:t>‹Nº›</a:t>
            </a:fld>
            <a:endParaRPr lang="es-MX" noProof="0">
              <a:latin typeface="+mn-lt"/>
            </a:endParaRPr>
          </a:p>
        </p:txBody>
      </p:sp>
    </p:spTree>
    <p:extLst>
      <p:ext uri="{BB962C8B-B14F-4D97-AF65-F5344CB8AC3E}">
        <p14:creationId xmlns:p14="http://schemas.microsoft.com/office/powerpoint/2010/main" val="340131073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ita">
    <p:bg>
      <p:bgPr>
        <a:solidFill>
          <a:schemeClr val="tx1"/>
        </a:solidFill>
        <a:effectLst/>
      </p:bgPr>
    </p:bg>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A5C37098-CEB2-1E45-989B-3DD92F3B1A30}"/>
              </a:ext>
            </a:extLst>
          </p:cNvPr>
          <p:cNvSpPr>
            <a:spLocks noGrp="1"/>
          </p:cNvSpPr>
          <p:nvPr>
            <p:ph type="title"/>
          </p:nvPr>
        </p:nvSpPr>
        <p:spPr>
          <a:xfrm>
            <a:off x="964022" y="2476500"/>
            <a:ext cx="7132320" cy="3289971"/>
          </a:xfrm>
          <a:prstGeom prst="rect">
            <a:avLst/>
          </a:prstGeom>
          <a:ln>
            <a:noFill/>
          </a:ln>
        </p:spPr>
        <p:txBody>
          <a:bodyPr lIns="0" tIns="0" rIns="0" bIns="0" rtlCol="0" anchor="t" anchorCtr="0">
            <a:normAutofit/>
          </a:bodyPr>
          <a:lstStyle>
            <a:lvl1pPr>
              <a:lnSpc>
                <a:spcPct val="100000"/>
              </a:lnSpc>
              <a:defRPr sz="2800" b="0" i="0">
                <a:solidFill>
                  <a:schemeClr val="bg1"/>
                </a:solidFill>
                <a:latin typeface="+mn-lt"/>
              </a:defRPr>
            </a:lvl1pPr>
          </a:lstStyle>
          <a:p>
            <a:pPr rtl="0"/>
            <a:r>
              <a:rPr lang="es-ES" noProof="0"/>
              <a:t>Haga clic para modificar el estilo de título del patrón</a:t>
            </a:r>
            <a:endParaRPr lang="es-MX" noProof="0" dirty="0"/>
          </a:p>
        </p:txBody>
      </p:sp>
      <p:sp>
        <p:nvSpPr>
          <p:cNvPr id="10" name="Cuadro de texto 9">
            <a:extLst>
              <a:ext uri="{FF2B5EF4-FFF2-40B4-BE49-F238E27FC236}">
                <a16:creationId xmlns:a16="http://schemas.microsoft.com/office/drawing/2014/main" id="{E902327D-DBD4-7A4E-ABF2-A946A559A8AD}"/>
              </a:ext>
            </a:extLst>
          </p:cNvPr>
          <p:cNvSpPr txBox="1"/>
          <p:nvPr userDrawn="1"/>
        </p:nvSpPr>
        <p:spPr>
          <a:xfrm>
            <a:off x="699948" y="548291"/>
            <a:ext cx="1589372" cy="3170099"/>
          </a:xfrm>
          <a:prstGeom prst="rect">
            <a:avLst/>
          </a:prstGeom>
          <a:noFill/>
        </p:spPr>
        <p:txBody>
          <a:bodyPr wrap="square" rtlCol="0">
            <a:spAutoFit/>
          </a:bodyPr>
          <a:lstStyle/>
          <a:p>
            <a:pPr rtl="0"/>
            <a:r>
              <a:rPr lang="es-MX" sz="20000" b="1" noProof="0" dirty="0">
                <a:solidFill>
                  <a:schemeClr val="bg1"/>
                </a:solidFill>
              </a:rPr>
              <a:t>“</a:t>
            </a:r>
          </a:p>
        </p:txBody>
      </p:sp>
      <p:grpSp>
        <p:nvGrpSpPr>
          <p:cNvPr id="18" name="Grupo 17">
            <a:extLst>
              <a:ext uri="{FF2B5EF4-FFF2-40B4-BE49-F238E27FC236}">
                <a16:creationId xmlns:a16="http://schemas.microsoft.com/office/drawing/2014/main" id="{6ACB4ADD-D9F4-984E-B29D-A2CF6D19E810}"/>
              </a:ext>
            </a:extLst>
          </p:cNvPr>
          <p:cNvGrpSpPr/>
          <p:nvPr userDrawn="1"/>
        </p:nvGrpSpPr>
        <p:grpSpPr>
          <a:xfrm>
            <a:off x="6362700" y="0"/>
            <a:ext cx="5829298" cy="3235602"/>
            <a:chOff x="5612972" y="1"/>
            <a:chExt cx="6615961" cy="3672246"/>
          </a:xfrm>
        </p:grpSpPr>
        <p:sp>
          <p:nvSpPr>
            <p:cNvPr id="19" name="Autoforma 24">
              <a:extLst>
                <a:ext uri="{FF2B5EF4-FFF2-40B4-BE49-F238E27FC236}">
                  <a16:creationId xmlns:a16="http://schemas.microsoft.com/office/drawing/2014/main" id="{5017C477-A988-7041-8A67-3D8294D6AD7C}"/>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sp>
          <p:nvSpPr>
            <p:cNvPr id="20" name="Forma libre 19">
              <a:extLst>
                <a:ext uri="{FF2B5EF4-FFF2-40B4-BE49-F238E27FC236}">
                  <a16:creationId xmlns:a16="http://schemas.microsoft.com/office/drawing/2014/main" id="{206D7F37-5DD1-A24E-9CCA-84B2A168554D}"/>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sp>
          <p:nvSpPr>
            <p:cNvPr id="21" name="Forma libre 20">
              <a:extLst>
                <a:ext uri="{FF2B5EF4-FFF2-40B4-BE49-F238E27FC236}">
                  <a16:creationId xmlns:a16="http://schemas.microsoft.com/office/drawing/2014/main" id="{A6E321C8-096C-1B41-B14F-4CA7AE04BB1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sp>
          <p:nvSpPr>
            <p:cNvPr id="22" name="Forma libre 21">
              <a:extLst>
                <a:ext uri="{FF2B5EF4-FFF2-40B4-BE49-F238E27FC236}">
                  <a16:creationId xmlns:a16="http://schemas.microsoft.com/office/drawing/2014/main" id="{32B3FDD4-EB13-F44F-99D0-BFAB06F00B3A}"/>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p>
              <a:pPr rtl="0"/>
              <a:endParaRPr lang="es-MX" noProof="0" dirty="0"/>
            </a:p>
          </p:txBody>
        </p:sp>
        <p:sp>
          <p:nvSpPr>
            <p:cNvPr id="23" name="Forma libre 22">
              <a:extLst>
                <a:ext uri="{FF2B5EF4-FFF2-40B4-BE49-F238E27FC236}">
                  <a16:creationId xmlns:a16="http://schemas.microsoft.com/office/drawing/2014/main" id="{A20BCBD2-A735-0C43-8C55-B384372AC62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grpSp>
      <p:grpSp>
        <p:nvGrpSpPr>
          <p:cNvPr id="24" name="Grupo 23">
            <a:extLst>
              <a:ext uri="{FF2B5EF4-FFF2-40B4-BE49-F238E27FC236}">
                <a16:creationId xmlns:a16="http://schemas.microsoft.com/office/drawing/2014/main" id="{669A90A7-BF26-684E-8C8B-638053DA1234}"/>
              </a:ext>
            </a:extLst>
          </p:cNvPr>
          <p:cNvGrpSpPr>
            <a:grpSpLocks/>
          </p:cNvGrpSpPr>
          <p:nvPr userDrawn="1"/>
        </p:nvGrpSpPr>
        <p:grpSpPr bwMode="auto">
          <a:xfrm rot="16200000" flipV="1">
            <a:off x="0" y="3900132"/>
            <a:ext cx="2959226" cy="2959226"/>
            <a:chOff x="0" y="12289"/>
            <a:chExt cx="3550" cy="3551"/>
          </a:xfrm>
        </p:grpSpPr>
        <p:sp>
          <p:nvSpPr>
            <p:cNvPr id="25" name="Forma libre 24">
              <a:extLst>
                <a:ext uri="{FF2B5EF4-FFF2-40B4-BE49-F238E27FC236}">
                  <a16:creationId xmlns:a16="http://schemas.microsoft.com/office/drawing/2014/main" id="{861D8E86-886A-8744-BC4C-FE82B02438F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sp>
          <p:nvSpPr>
            <p:cNvPr id="26" name="Forma libre 25">
              <a:extLst>
                <a:ext uri="{FF2B5EF4-FFF2-40B4-BE49-F238E27FC236}">
                  <a16:creationId xmlns:a16="http://schemas.microsoft.com/office/drawing/2014/main" id="{2D967470-E96E-8843-AAD2-E0C8B807793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sp>
          <p:nvSpPr>
            <p:cNvPr id="27" name="Forma libre 26">
              <a:extLst>
                <a:ext uri="{FF2B5EF4-FFF2-40B4-BE49-F238E27FC236}">
                  <a16:creationId xmlns:a16="http://schemas.microsoft.com/office/drawing/2014/main" id="{C8A27D09-765D-3949-BCCA-238C3514D4CF}"/>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grpSp>
    </p:spTree>
    <p:extLst>
      <p:ext uri="{BB962C8B-B14F-4D97-AF65-F5344CB8AC3E}">
        <p14:creationId xmlns:p14="http://schemas.microsoft.com/office/powerpoint/2010/main" val="14478292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560">
          <p15:clr>
            <a:srgbClr val="FBAE40"/>
          </p15:clr>
        </p15:guide>
        <p15:guide id="8" orient="horz" pos="1752" userDrawn="1">
          <p15:clr>
            <a:srgbClr val="FBAE40"/>
          </p15:clr>
        </p15:guide>
        <p15:guide id="9" orient="horz" pos="124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quipo">
    <p:bg>
      <p:bgPr>
        <a:solidFill>
          <a:schemeClr val="tx1"/>
        </a:solidFill>
        <a:effectLst/>
      </p:bgPr>
    </p:bg>
    <p:spTree>
      <p:nvGrpSpPr>
        <p:cNvPr id="1" name=""/>
        <p:cNvGrpSpPr/>
        <p:nvPr/>
      </p:nvGrpSpPr>
      <p:grpSpPr>
        <a:xfrm>
          <a:off x="0" y="0"/>
          <a:ext cx="0" cy="0"/>
          <a:chOff x="0" y="0"/>
          <a:chExt cx="0" cy="0"/>
        </a:xfrm>
      </p:grpSpPr>
      <p:grpSp>
        <p:nvGrpSpPr>
          <p:cNvPr id="25" name="Grupo 24">
            <a:extLst>
              <a:ext uri="{FF2B5EF4-FFF2-40B4-BE49-F238E27FC236}">
                <a16:creationId xmlns:a16="http://schemas.microsoft.com/office/drawing/2014/main" id="{A7D9F21A-75CF-6045-8FA1-C4F4E21B699C}"/>
              </a:ext>
            </a:extLst>
          </p:cNvPr>
          <p:cNvGrpSpPr>
            <a:grpSpLocks/>
          </p:cNvGrpSpPr>
          <p:nvPr userDrawn="1"/>
        </p:nvGrpSpPr>
        <p:grpSpPr bwMode="auto">
          <a:xfrm rot="16200000" flipV="1">
            <a:off x="0" y="3900132"/>
            <a:ext cx="2959226" cy="2959226"/>
            <a:chOff x="0" y="12289"/>
            <a:chExt cx="3550" cy="3551"/>
          </a:xfrm>
        </p:grpSpPr>
        <p:sp>
          <p:nvSpPr>
            <p:cNvPr id="26" name="Forma libre 25">
              <a:extLst>
                <a:ext uri="{FF2B5EF4-FFF2-40B4-BE49-F238E27FC236}">
                  <a16:creationId xmlns:a16="http://schemas.microsoft.com/office/drawing/2014/main" id="{AEA7E377-BB07-FA43-B532-10A92EE030B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sp>
          <p:nvSpPr>
            <p:cNvPr id="27" name="Forma libre 26">
              <a:extLst>
                <a:ext uri="{FF2B5EF4-FFF2-40B4-BE49-F238E27FC236}">
                  <a16:creationId xmlns:a16="http://schemas.microsoft.com/office/drawing/2014/main" id="{F18DE645-B3D5-2F4E-AAD6-002FEF13A310}"/>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sp>
          <p:nvSpPr>
            <p:cNvPr id="36" name="Forma libre 35">
              <a:extLst>
                <a:ext uri="{FF2B5EF4-FFF2-40B4-BE49-F238E27FC236}">
                  <a16:creationId xmlns:a16="http://schemas.microsoft.com/office/drawing/2014/main" id="{B90F6499-BA50-2340-A026-32C79B6BFAF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grpSp>
      <p:sp>
        <p:nvSpPr>
          <p:cNvPr id="38" name="Marcador de posición de imagen 25">
            <a:extLst>
              <a:ext uri="{FF2B5EF4-FFF2-40B4-BE49-F238E27FC236}">
                <a16:creationId xmlns:a16="http://schemas.microsoft.com/office/drawing/2014/main" id="{2274C164-503B-E746-A155-849A9BC2406E}"/>
              </a:ext>
            </a:extLst>
          </p:cNvPr>
          <p:cNvSpPr>
            <a:spLocks noGrp="1"/>
          </p:cNvSpPr>
          <p:nvPr>
            <p:ph type="pic" sz="quarter" idx="18"/>
          </p:nvPr>
        </p:nvSpPr>
        <p:spPr>
          <a:xfrm>
            <a:off x="954268" y="2572883"/>
            <a:ext cx="2118245" cy="2037217"/>
          </a:xfrm>
          <a:prstGeom prst="rect">
            <a:avLst/>
          </a:prstGeom>
        </p:spPr>
        <p:txBody>
          <a:bodyPr rtlCol="0"/>
          <a:lstStyle/>
          <a:p>
            <a:pPr rtl="0"/>
            <a:r>
              <a:rPr lang="es-ES" noProof="0"/>
              <a:t>Haga clic en el icono para agregar una imagen</a:t>
            </a:r>
            <a:endParaRPr lang="es-MX" noProof="0" dirty="0"/>
          </a:p>
        </p:txBody>
      </p:sp>
      <p:sp>
        <p:nvSpPr>
          <p:cNvPr id="61" name="Título 1">
            <a:extLst>
              <a:ext uri="{FF2B5EF4-FFF2-40B4-BE49-F238E27FC236}">
                <a16:creationId xmlns:a16="http://schemas.microsoft.com/office/drawing/2014/main" id="{E2F20AFE-B282-5146-B0D6-F2FC1B6D303E}"/>
              </a:ext>
            </a:extLst>
          </p:cNvPr>
          <p:cNvSpPr>
            <a:spLocks noGrp="1"/>
          </p:cNvSpPr>
          <p:nvPr>
            <p:ph type="title"/>
          </p:nvPr>
        </p:nvSpPr>
        <p:spPr>
          <a:xfrm>
            <a:off x="964022" y="879063"/>
            <a:ext cx="7532277" cy="610863"/>
          </a:xfrm>
          <a:prstGeom prst="rect">
            <a:avLst/>
          </a:prstGeom>
        </p:spPr>
        <p:txBody>
          <a:bodyPr lIns="0" tIns="0" rIns="0" bIns="0" rtlCol="0" anchor="b" anchorCtr="0">
            <a:normAutofit/>
          </a:bodyPr>
          <a:lstStyle>
            <a:lvl1pPr>
              <a:defRPr sz="4400" b="1" i="0">
                <a:solidFill>
                  <a:schemeClr val="bg1"/>
                </a:solidFill>
                <a:latin typeface="+mj-lt"/>
              </a:defRPr>
            </a:lvl1pPr>
          </a:lstStyle>
          <a:p>
            <a:pPr rtl="0"/>
            <a:r>
              <a:rPr lang="es-ES" noProof="0"/>
              <a:t>Haga clic para modificar el estilo de título del patrón</a:t>
            </a:r>
            <a:endParaRPr lang="es-MX" noProof="0" dirty="0"/>
          </a:p>
        </p:txBody>
      </p:sp>
      <p:cxnSp>
        <p:nvCxnSpPr>
          <p:cNvPr id="62" name="Conector recto 61">
            <a:extLst>
              <a:ext uri="{FF2B5EF4-FFF2-40B4-BE49-F238E27FC236}">
                <a16:creationId xmlns:a16="http://schemas.microsoft.com/office/drawing/2014/main" id="{F777D2F0-DE3F-8343-B97A-E7FA440532FD}"/>
              </a:ext>
            </a:extLst>
          </p:cNvPr>
          <p:cNvCxnSpPr>
            <a:cxnSpLocks/>
          </p:cNvCxnSpPr>
          <p:nvPr userDrawn="1"/>
        </p:nvCxnSpPr>
        <p:spPr>
          <a:xfrm>
            <a:off x="952500" y="1939108"/>
            <a:ext cx="2133600" cy="0"/>
          </a:xfrm>
          <a:prstGeom prst="line">
            <a:avLst/>
          </a:prstGeom>
          <a:ln w="101600">
            <a:solidFill>
              <a:schemeClr val="tx1"/>
            </a:solidFill>
          </a:ln>
        </p:spPr>
        <p:style>
          <a:lnRef idx="1">
            <a:schemeClr val="dk1"/>
          </a:lnRef>
          <a:fillRef idx="0">
            <a:schemeClr val="dk1"/>
          </a:fillRef>
          <a:effectRef idx="0">
            <a:schemeClr val="dk1"/>
          </a:effectRef>
          <a:fontRef idx="minor">
            <a:schemeClr val="tx1"/>
          </a:fontRef>
        </p:style>
      </p:cxnSp>
      <p:sp>
        <p:nvSpPr>
          <p:cNvPr id="63" name="Marcador de posición de imagen 25">
            <a:extLst>
              <a:ext uri="{FF2B5EF4-FFF2-40B4-BE49-F238E27FC236}">
                <a16:creationId xmlns:a16="http://schemas.microsoft.com/office/drawing/2014/main" id="{AF1B5ED8-33F6-FB44-AA92-F0D227BB310C}"/>
              </a:ext>
            </a:extLst>
          </p:cNvPr>
          <p:cNvSpPr>
            <a:spLocks noGrp="1"/>
          </p:cNvSpPr>
          <p:nvPr>
            <p:ph type="pic" sz="quarter" idx="24"/>
          </p:nvPr>
        </p:nvSpPr>
        <p:spPr>
          <a:xfrm>
            <a:off x="3658280" y="2572883"/>
            <a:ext cx="2118245" cy="2037217"/>
          </a:xfrm>
          <a:prstGeom prst="rect">
            <a:avLst/>
          </a:prstGeom>
        </p:spPr>
        <p:txBody>
          <a:bodyPr rtlCol="0"/>
          <a:lstStyle/>
          <a:p>
            <a:pPr rtl="0"/>
            <a:r>
              <a:rPr lang="es-ES" noProof="0"/>
              <a:t>Haga clic en el icono para agregar una imagen</a:t>
            </a:r>
            <a:endParaRPr lang="es-MX" noProof="0" dirty="0"/>
          </a:p>
        </p:txBody>
      </p:sp>
      <p:sp>
        <p:nvSpPr>
          <p:cNvPr id="72" name="Marcador de posición de texto 29">
            <a:extLst>
              <a:ext uri="{FF2B5EF4-FFF2-40B4-BE49-F238E27FC236}">
                <a16:creationId xmlns:a16="http://schemas.microsoft.com/office/drawing/2014/main" id="{0D824BDD-2D23-C943-8FE9-60B7B23B5ECD}"/>
              </a:ext>
            </a:extLst>
          </p:cNvPr>
          <p:cNvSpPr>
            <a:spLocks noGrp="1"/>
          </p:cNvSpPr>
          <p:nvPr>
            <p:ph type="body" sz="quarter" idx="12"/>
          </p:nvPr>
        </p:nvSpPr>
        <p:spPr>
          <a:xfrm>
            <a:off x="952500" y="5393169"/>
            <a:ext cx="2133600" cy="369332"/>
          </a:xfrm>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es-ES" noProof="0"/>
              <a:t>Haga clic para modificar los estilos de texto del patrón</a:t>
            </a:r>
          </a:p>
        </p:txBody>
      </p:sp>
      <p:sp>
        <p:nvSpPr>
          <p:cNvPr id="73" name="Marcador de posición de texto 29">
            <a:extLst>
              <a:ext uri="{FF2B5EF4-FFF2-40B4-BE49-F238E27FC236}">
                <a16:creationId xmlns:a16="http://schemas.microsoft.com/office/drawing/2014/main" id="{2F3D441E-DFB1-084B-8192-C6CBECCA40B9}"/>
              </a:ext>
            </a:extLst>
          </p:cNvPr>
          <p:cNvSpPr>
            <a:spLocks noGrp="1"/>
          </p:cNvSpPr>
          <p:nvPr>
            <p:ph type="body" sz="quarter" idx="11"/>
          </p:nvPr>
        </p:nvSpPr>
        <p:spPr>
          <a:xfrm>
            <a:off x="952500" y="4986745"/>
            <a:ext cx="2133600" cy="205837"/>
          </a:xfrm>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es-ES" noProof="0"/>
              <a:t>Haga clic para modificar los estilos de texto del patrón</a:t>
            </a:r>
          </a:p>
        </p:txBody>
      </p:sp>
      <p:sp>
        <p:nvSpPr>
          <p:cNvPr id="74" name="Marcador de posición de texto 29">
            <a:extLst>
              <a:ext uri="{FF2B5EF4-FFF2-40B4-BE49-F238E27FC236}">
                <a16:creationId xmlns:a16="http://schemas.microsoft.com/office/drawing/2014/main" id="{25797825-E7AE-2C41-A965-E6F0D70D9747}"/>
              </a:ext>
            </a:extLst>
          </p:cNvPr>
          <p:cNvSpPr>
            <a:spLocks noGrp="1"/>
          </p:cNvSpPr>
          <p:nvPr>
            <p:ph type="body" sz="quarter" idx="13"/>
          </p:nvPr>
        </p:nvSpPr>
        <p:spPr>
          <a:xfrm>
            <a:off x="3663042" y="5393169"/>
            <a:ext cx="2128157" cy="369332"/>
          </a:xfrm>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es-ES" noProof="0"/>
              <a:t>Haga clic para modificar los estilos de texto del patrón</a:t>
            </a:r>
          </a:p>
        </p:txBody>
      </p:sp>
      <p:sp>
        <p:nvSpPr>
          <p:cNvPr id="75" name="Marcador de posición de texto 29">
            <a:extLst>
              <a:ext uri="{FF2B5EF4-FFF2-40B4-BE49-F238E27FC236}">
                <a16:creationId xmlns:a16="http://schemas.microsoft.com/office/drawing/2014/main" id="{63C1927C-E23B-204E-9F3A-2A67D2BF702C}"/>
              </a:ext>
            </a:extLst>
          </p:cNvPr>
          <p:cNvSpPr>
            <a:spLocks noGrp="1"/>
          </p:cNvSpPr>
          <p:nvPr>
            <p:ph type="body" sz="quarter" idx="15"/>
          </p:nvPr>
        </p:nvSpPr>
        <p:spPr>
          <a:xfrm>
            <a:off x="3663042" y="4986745"/>
            <a:ext cx="2128157" cy="205837"/>
          </a:xfrm>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es-ES" noProof="0"/>
              <a:t>Haga clic para modificar los estilos de texto del patrón</a:t>
            </a:r>
          </a:p>
        </p:txBody>
      </p:sp>
      <p:sp>
        <p:nvSpPr>
          <p:cNvPr id="76" name="Marcador de posición de texto 29">
            <a:extLst>
              <a:ext uri="{FF2B5EF4-FFF2-40B4-BE49-F238E27FC236}">
                <a16:creationId xmlns:a16="http://schemas.microsoft.com/office/drawing/2014/main" id="{EC81F0F5-C204-7248-A336-A655814A8A34}"/>
              </a:ext>
            </a:extLst>
          </p:cNvPr>
          <p:cNvSpPr>
            <a:spLocks noGrp="1"/>
          </p:cNvSpPr>
          <p:nvPr>
            <p:ph type="body" sz="quarter" idx="16"/>
          </p:nvPr>
        </p:nvSpPr>
        <p:spPr>
          <a:xfrm>
            <a:off x="6367054" y="5393169"/>
            <a:ext cx="2129245" cy="369332"/>
          </a:xfrm>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es-ES" noProof="0"/>
              <a:t>Haga clic para modificar los estilos de texto del patrón</a:t>
            </a:r>
          </a:p>
        </p:txBody>
      </p:sp>
      <p:sp>
        <p:nvSpPr>
          <p:cNvPr id="77" name="Marcador de posición de texto 29">
            <a:extLst>
              <a:ext uri="{FF2B5EF4-FFF2-40B4-BE49-F238E27FC236}">
                <a16:creationId xmlns:a16="http://schemas.microsoft.com/office/drawing/2014/main" id="{C9FEF82E-4E9C-8343-9D36-C4A00D7137CC}"/>
              </a:ext>
            </a:extLst>
          </p:cNvPr>
          <p:cNvSpPr>
            <a:spLocks noGrp="1"/>
          </p:cNvSpPr>
          <p:nvPr>
            <p:ph type="body" sz="quarter" idx="31"/>
          </p:nvPr>
        </p:nvSpPr>
        <p:spPr>
          <a:xfrm>
            <a:off x="6367054" y="4986745"/>
            <a:ext cx="2129245" cy="205837"/>
          </a:xfrm>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es-ES" noProof="0"/>
              <a:t>Haga clic para modificar los estilos de texto del patrón</a:t>
            </a:r>
          </a:p>
        </p:txBody>
      </p:sp>
      <p:sp>
        <p:nvSpPr>
          <p:cNvPr id="78" name="Marcador de posición de texto 29">
            <a:extLst>
              <a:ext uri="{FF2B5EF4-FFF2-40B4-BE49-F238E27FC236}">
                <a16:creationId xmlns:a16="http://schemas.microsoft.com/office/drawing/2014/main" id="{F8AF6664-A005-7A42-9AEF-C5AA5603E49D}"/>
              </a:ext>
            </a:extLst>
          </p:cNvPr>
          <p:cNvSpPr>
            <a:spLocks noGrp="1"/>
          </p:cNvSpPr>
          <p:nvPr>
            <p:ph type="body" sz="quarter" idx="19"/>
          </p:nvPr>
        </p:nvSpPr>
        <p:spPr>
          <a:xfrm>
            <a:off x="9110254" y="5393169"/>
            <a:ext cx="2129245" cy="369332"/>
          </a:xfrm>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es-ES" noProof="0"/>
              <a:t>Haga clic para modificar los estilos de texto del patrón</a:t>
            </a:r>
          </a:p>
        </p:txBody>
      </p:sp>
      <p:sp>
        <p:nvSpPr>
          <p:cNvPr id="79" name="Marcador de posición de texto 29">
            <a:extLst>
              <a:ext uri="{FF2B5EF4-FFF2-40B4-BE49-F238E27FC236}">
                <a16:creationId xmlns:a16="http://schemas.microsoft.com/office/drawing/2014/main" id="{5F6C1E52-E2B6-5F45-A863-5BB35ABAFCD6}"/>
              </a:ext>
            </a:extLst>
          </p:cNvPr>
          <p:cNvSpPr>
            <a:spLocks noGrp="1"/>
          </p:cNvSpPr>
          <p:nvPr>
            <p:ph type="body" sz="quarter" idx="21"/>
          </p:nvPr>
        </p:nvSpPr>
        <p:spPr>
          <a:xfrm>
            <a:off x="9110254" y="4986745"/>
            <a:ext cx="2129245" cy="205837"/>
          </a:xfrm>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es-ES" noProof="0"/>
              <a:t>Haga clic para modificar los estilos de texto del patrón</a:t>
            </a:r>
          </a:p>
        </p:txBody>
      </p:sp>
      <p:grpSp>
        <p:nvGrpSpPr>
          <p:cNvPr id="23" name="Grupo 22">
            <a:extLst>
              <a:ext uri="{FF2B5EF4-FFF2-40B4-BE49-F238E27FC236}">
                <a16:creationId xmlns:a16="http://schemas.microsoft.com/office/drawing/2014/main" id="{EFD0B2D5-B3C2-D847-A220-86CB6A37E418}"/>
              </a:ext>
            </a:extLst>
          </p:cNvPr>
          <p:cNvGrpSpPr/>
          <p:nvPr userDrawn="1"/>
        </p:nvGrpSpPr>
        <p:grpSpPr>
          <a:xfrm>
            <a:off x="6362700" y="0"/>
            <a:ext cx="5829298" cy="3235602"/>
            <a:chOff x="5612972" y="1"/>
            <a:chExt cx="6615961" cy="3672246"/>
          </a:xfrm>
        </p:grpSpPr>
        <p:sp>
          <p:nvSpPr>
            <p:cNvPr id="28" name="Autoforma 24">
              <a:extLst>
                <a:ext uri="{FF2B5EF4-FFF2-40B4-BE49-F238E27FC236}">
                  <a16:creationId xmlns:a16="http://schemas.microsoft.com/office/drawing/2014/main" id="{A7FD25A4-760F-814C-915F-DD6E89CA3A40}"/>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sp>
          <p:nvSpPr>
            <p:cNvPr id="29" name="Forma libre 28">
              <a:extLst>
                <a:ext uri="{FF2B5EF4-FFF2-40B4-BE49-F238E27FC236}">
                  <a16:creationId xmlns:a16="http://schemas.microsoft.com/office/drawing/2014/main" id="{A0CC8369-E81F-D447-87D8-1AF0C58EAC07}"/>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sp>
          <p:nvSpPr>
            <p:cNvPr id="30" name="Forma libre 29">
              <a:extLst>
                <a:ext uri="{FF2B5EF4-FFF2-40B4-BE49-F238E27FC236}">
                  <a16:creationId xmlns:a16="http://schemas.microsoft.com/office/drawing/2014/main" id="{C41CA81E-EF54-D048-8775-CD4AB37A7DF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sp>
          <p:nvSpPr>
            <p:cNvPr id="31" name="Forma libre 30">
              <a:extLst>
                <a:ext uri="{FF2B5EF4-FFF2-40B4-BE49-F238E27FC236}">
                  <a16:creationId xmlns:a16="http://schemas.microsoft.com/office/drawing/2014/main" id="{D95A4B85-923E-B641-B239-2A1999AB294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p>
              <a:pPr rtl="0"/>
              <a:endParaRPr lang="es-MX" noProof="0" dirty="0"/>
            </a:p>
          </p:txBody>
        </p:sp>
        <p:sp>
          <p:nvSpPr>
            <p:cNvPr id="32" name="Forma libre 31">
              <a:extLst>
                <a:ext uri="{FF2B5EF4-FFF2-40B4-BE49-F238E27FC236}">
                  <a16:creationId xmlns:a16="http://schemas.microsoft.com/office/drawing/2014/main" id="{501386DC-76EB-F34E-AD0E-22957D3B38D5}"/>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es-MX" noProof="0" dirty="0"/>
            </a:p>
          </p:txBody>
        </p:sp>
      </p:grpSp>
      <p:sp>
        <p:nvSpPr>
          <p:cNvPr id="66" name="Marcador de posición de imagen 25">
            <a:extLst>
              <a:ext uri="{FF2B5EF4-FFF2-40B4-BE49-F238E27FC236}">
                <a16:creationId xmlns:a16="http://schemas.microsoft.com/office/drawing/2014/main" id="{2D21D633-C51E-E94E-BAE3-96F52F76E496}"/>
              </a:ext>
            </a:extLst>
          </p:cNvPr>
          <p:cNvSpPr>
            <a:spLocks noGrp="1"/>
          </p:cNvSpPr>
          <p:nvPr>
            <p:ph type="pic" sz="quarter" idx="27"/>
          </p:nvPr>
        </p:nvSpPr>
        <p:spPr>
          <a:xfrm>
            <a:off x="6362292" y="2572883"/>
            <a:ext cx="2118245" cy="2037217"/>
          </a:xfrm>
          <a:prstGeom prst="rect">
            <a:avLst/>
          </a:prstGeom>
        </p:spPr>
        <p:txBody>
          <a:bodyPr rtlCol="0"/>
          <a:lstStyle/>
          <a:p>
            <a:pPr rtl="0"/>
            <a:r>
              <a:rPr lang="es-ES" noProof="0"/>
              <a:t>Haga clic en el icono para agregar una imagen</a:t>
            </a:r>
            <a:endParaRPr lang="es-MX" noProof="0" dirty="0"/>
          </a:p>
        </p:txBody>
      </p:sp>
      <p:sp>
        <p:nvSpPr>
          <p:cNvPr id="69" name="Marcador de posición de imagen 25">
            <a:extLst>
              <a:ext uri="{FF2B5EF4-FFF2-40B4-BE49-F238E27FC236}">
                <a16:creationId xmlns:a16="http://schemas.microsoft.com/office/drawing/2014/main" id="{639EFA5A-9C69-DF4D-81B7-FA1F8CCCF934}"/>
              </a:ext>
            </a:extLst>
          </p:cNvPr>
          <p:cNvSpPr>
            <a:spLocks noGrp="1"/>
          </p:cNvSpPr>
          <p:nvPr>
            <p:ph type="pic" sz="quarter" idx="30"/>
          </p:nvPr>
        </p:nvSpPr>
        <p:spPr>
          <a:xfrm>
            <a:off x="9112023" y="2572883"/>
            <a:ext cx="2118245" cy="2037217"/>
          </a:xfrm>
          <a:prstGeom prst="rect">
            <a:avLst/>
          </a:prstGeom>
        </p:spPr>
        <p:txBody>
          <a:bodyPr rtlCol="0"/>
          <a:lstStyle/>
          <a:p>
            <a:pPr rtl="0"/>
            <a:r>
              <a:rPr lang="es-ES" noProof="0"/>
              <a:t>Haga clic en el icono para agregar una imagen</a:t>
            </a:r>
            <a:endParaRPr lang="es-MX" noProof="0" dirty="0"/>
          </a:p>
        </p:txBody>
      </p:sp>
      <p:sp>
        <p:nvSpPr>
          <p:cNvPr id="2" name="Marcador de fecha 1">
            <a:extLst>
              <a:ext uri="{FF2B5EF4-FFF2-40B4-BE49-F238E27FC236}">
                <a16:creationId xmlns:a16="http://schemas.microsoft.com/office/drawing/2014/main" id="{8ED89364-B1CB-4E72-A6BB-95A34B50661C}"/>
              </a:ext>
            </a:extLst>
          </p:cNvPr>
          <p:cNvSpPr>
            <a:spLocks noGrp="1"/>
          </p:cNvSpPr>
          <p:nvPr>
            <p:ph type="dt" sz="half" idx="32"/>
          </p:nvPr>
        </p:nvSpPr>
        <p:spPr/>
        <p:txBody>
          <a:bodyPr rtlCol="0"/>
          <a:lstStyle/>
          <a:p>
            <a:pPr rtl="0"/>
            <a:fld id="{5CB96D81-167A-44AE-9BCF-4ED494A4AE1F}" type="datetime4">
              <a:rPr lang="es-MX" noProof="0" smtClean="0">
                <a:latin typeface="+mn-lt"/>
              </a:rPr>
              <a:t>13 de diciembre de 2023</a:t>
            </a:fld>
            <a:endParaRPr lang="es-MX" noProof="0" dirty="0">
              <a:latin typeface="+mn-lt"/>
            </a:endParaRPr>
          </a:p>
        </p:txBody>
      </p:sp>
      <p:sp>
        <p:nvSpPr>
          <p:cNvPr id="3" name="Marcador de pie de página 2">
            <a:extLst>
              <a:ext uri="{FF2B5EF4-FFF2-40B4-BE49-F238E27FC236}">
                <a16:creationId xmlns:a16="http://schemas.microsoft.com/office/drawing/2014/main" id="{8E09328F-B310-4BF3-883E-BA9A39676AF2}"/>
              </a:ext>
            </a:extLst>
          </p:cNvPr>
          <p:cNvSpPr>
            <a:spLocks noGrp="1"/>
          </p:cNvSpPr>
          <p:nvPr>
            <p:ph type="ftr" sz="quarter" idx="33"/>
          </p:nvPr>
        </p:nvSpPr>
        <p:spPr/>
        <p:txBody>
          <a:bodyPr rtlCol="0"/>
          <a:lstStyle/>
          <a:p>
            <a:pPr rtl="0"/>
            <a:r>
              <a:rPr lang="es-MX" noProof="0" dirty="0"/>
              <a:t>Revisión anual</a:t>
            </a:r>
            <a:endParaRPr lang="es-MX" b="0" noProof="0" dirty="0"/>
          </a:p>
        </p:txBody>
      </p:sp>
      <p:sp>
        <p:nvSpPr>
          <p:cNvPr id="4" name="Marcador de posición de número de diapositiva 3">
            <a:extLst>
              <a:ext uri="{FF2B5EF4-FFF2-40B4-BE49-F238E27FC236}">
                <a16:creationId xmlns:a16="http://schemas.microsoft.com/office/drawing/2014/main" id="{04192EF2-9336-43EF-A365-1F54000F7DE9}"/>
              </a:ext>
            </a:extLst>
          </p:cNvPr>
          <p:cNvSpPr>
            <a:spLocks noGrp="1"/>
          </p:cNvSpPr>
          <p:nvPr>
            <p:ph type="sldNum" sz="quarter" idx="34"/>
          </p:nvPr>
        </p:nvSpPr>
        <p:spPr/>
        <p:txBody>
          <a:bodyPr rtlCol="0"/>
          <a:lstStyle/>
          <a:p>
            <a:pPr rtl="0"/>
            <a:fld id="{294A09A9-5501-47C1-A89A-A340965A2BE2}" type="slidenum">
              <a:rPr lang="es-MX" noProof="0" smtClean="0"/>
              <a:pPr rtl="0"/>
              <a:t>‹Nº›</a:t>
            </a:fld>
            <a:endParaRPr lang="es-MX" noProof="0" dirty="0"/>
          </a:p>
        </p:txBody>
      </p:sp>
    </p:spTree>
    <p:extLst>
      <p:ext uri="{BB962C8B-B14F-4D97-AF65-F5344CB8AC3E}">
        <p14:creationId xmlns:p14="http://schemas.microsoft.com/office/powerpoint/2010/main" val="9963624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304" userDrawn="1">
          <p15:clr>
            <a:srgbClr val="FBAE40"/>
          </p15:clr>
        </p15:guide>
        <p15:guide id="4" pos="4008" userDrawn="1">
          <p15:clr>
            <a:srgbClr val="FBAE40"/>
          </p15:clr>
        </p15:guide>
        <p15:guide id="5" pos="1944" userDrawn="1">
          <p15:clr>
            <a:srgbClr val="FBAE40"/>
          </p15:clr>
        </p15:guide>
        <p15:guide id="6" pos="3648" userDrawn="1">
          <p15:clr>
            <a:srgbClr val="FBAE40"/>
          </p15:clr>
        </p15:guide>
        <p15:guide id="7" orient="horz" pos="1392" userDrawn="1">
          <p15:clr>
            <a:srgbClr val="FBAE40"/>
          </p15:clr>
        </p15:guide>
        <p15:guide id="8" orient="horz" pos="552" userDrawn="1">
          <p15:clr>
            <a:srgbClr val="FBAE40"/>
          </p15:clr>
        </p15:guide>
        <p15:guide id="9" orient="horz" pos="1224" userDrawn="1">
          <p15:clr>
            <a:srgbClr val="FBAE40"/>
          </p15:clr>
        </p15:guide>
        <p15:guide id="10" pos="5352" userDrawn="1">
          <p15:clr>
            <a:srgbClr val="FBAE40"/>
          </p15:clr>
        </p15:guide>
        <p15:guide id="11" pos="5736" userDrawn="1">
          <p15:clr>
            <a:srgbClr val="FBAE40"/>
          </p15:clr>
        </p15:guide>
        <p15:guide id="12" orient="horz" pos="2904" userDrawn="1">
          <p15:clr>
            <a:srgbClr val="FBAE40"/>
          </p15:clr>
        </p15:guide>
        <p15:guide id="13" orient="horz" pos="160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ínea de tiempo ">
    <p:bg>
      <p:bgPr>
        <a:solidFill>
          <a:schemeClr val="tx1"/>
        </a:solidFill>
        <a:effectLst/>
      </p:bgPr>
    </p:bg>
    <p:spTree>
      <p:nvGrpSpPr>
        <p:cNvPr id="1" name=""/>
        <p:cNvGrpSpPr/>
        <p:nvPr/>
      </p:nvGrpSpPr>
      <p:grpSpPr>
        <a:xfrm>
          <a:off x="0" y="0"/>
          <a:ext cx="0" cy="0"/>
          <a:chOff x="0" y="0"/>
          <a:chExt cx="0" cy="0"/>
        </a:xfrm>
      </p:grpSpPr>
      <p:cxnSp>
        <p:nvCxnSpPr>
          <p:cNvPr id="21" name="Conector recto 20">
            <a:extLst>
              <a:ext uri="{FF2B5EF4-FFF2-40B4-BE49-F238E27FC236}">
                <a16:creationId xmlns:a16="http://schemas.microsoft.com/office/drawing/2014/main" id="{040046AF-E5BF-854D-9986-7C3019770FE7}"/>
              </a:ext>
            </a:extLst>
          </p:cNvPr>
          <p:cNvCxnSpPr>
            <a:cxnSpLocks/>
          </p:cNvCxnSpPr>
          <p:nvPr userDrawn="1"/>
        </p:nvCxnSpPr>
        <p:spPr>
          <a:xfrm flipH="1">
            <a:off x="1045959" y="2213783"/>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76CA14A6-0144-BC49-A8D4-C979D13258C0}"/>
              </a:ext>
            </a:extLst>
          </p:cNvPr>
          <p:cNvCxnSpPr>
            <a:cxnSpLocks/>
          </p:cNvCxnSpPr>
          <p:nvPr userDrawn="1"/>
        </p:nvCxnSpPr>
        <p:spPr>
          <a:xfrm flipH="1">
            <a:off x="6180493" y="2213783"/>
            <a:ext cx="11102"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Conector recto 27">
            <a:extLst>
              <a:ext uri="{FF2B5EF4-FFF2-40B4-BE49-F238E27FC236}">
                <a16:creationId xmlns:a16="http://schemas.microsoft.com/office/drawing/2014/main" id="{FA582FC2-A135-5743-B9C0-6AC7225B42E1}"/>
              </a:ext>
            </a:extLst>
          </p:cNvPr>
          <p:cNvCxnSpPr>
            <a:cxnSpLocks/>
          </p:cNvCxnSpPr>
          <p:nvPr userDrawn="1"/>
        </p:nvCxnSpPr>
        <p:spPr>
          <a:xfrm flipH="1">
            <a:off x="8745623" y="3904712"/>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Conector recto 23">
            <a:extLst>
              <a:ext uri="{FF2B5EF4-FFF2-40B4-BE49-F238E27FC236}">
                <a16:creationId xmlns:a16="http://schemas.microsoft.com/office/drawing/2014/main" id="{77C43222-5868-0247-838F-58F4F6C8EE75}"/>
              </a:ext>
            </a:extLst>
          </p:cNvPr>
          <p:cNvCxnSpPr>
            <a:cxnSpLocks/>
          </p:cNvCxnSpPr>
          <p:nvPr userDrawn="1"/>
        </p:nvCxnSpPr>
        <p:spPr>
          <a:xfrm flipH="1">
            <a:off x="3611089" y="3895941"/>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0" name="Título 1">
            <a:extLst>
              <a:ext uri="{FF2B5EF4-FFF2-40B4-BE49-F238E27FC236}">
                <a16:creationId xmlns:a16="http://schemas.microsoft.com/office/drawing/2014/main" id="{46EEE005-F78A-9D4F-B159-964376C387DD}"/>
              </a:ext>
            </a:extLst>
          </p:cNvPr>
          <p:cNvSpPr>
            <a:spLocks noGrp="1"/>
          </p:cNvSpPr>
          <p:nvPr>
            <p:ph type="title" hasCustomPrompt="1"/>
          </p:nvPr>
        </p:nvSpPr>
        <p:spPr>
          <a:xfrm>
            <a:off x="964023" y="879063"/>
            <a:ext cx="4941477" cy="610863"/>
          </a:xfrm>
          <a:prstGeom prst="rect">
            <a:avLst/>
          </a:prstGeom>
        </p:spPr>
        <p:txBody>
          <a:bodyPr lIns="0" tIns="0" rIns="0" bIns="0" rtlCol="0" anchor="b" anchorCtr="0">
            <a:normAutofit/>
          </a:bodyPr>
          <a:lstStyle>
            <a:lvl1pPr>
              <a:defRPr sz="4400" b="1" i="0">
                <a:solidFill>
                  <a:schemeClr val="bg1"/>
                </a:solidFill>
                <a:latin typeface="+mj-lt"/>
              </a:defRPr>
            </a:lvl1pPr>
          </a:lstStyle>
          <a:p>
            <a:pPr rtl="0"/>
            <a:r>
              <a:rPr lang="es-MX" noProof="0"/>
              <a:t>Haz clic para editar </a:t>
            </a:r>
          </a:p>
        </p:txBody>
      </p:sp>
      <p:sp>
        <p:nvSpPr>
          <p:cNvPr id="96" name="Marcador de posición de texto 29">
            <a:extLst>
              <a:ext uri="{FF2B5EF4-FFF2-40B4-BE49-F238E27FC236}">
                <a16:creationId xmlns:a16="http://schemas.microsoft.com/office/drawing/2014/main" id="{FC61536F-8EA7-5A48-AF76-8B0E251BD8CB}"/>
              </a:ext>
            </a:extLst>
          </p:cNvPr>
          <p:cNvSpPr>
            <a:spLocks noGrp="1"/>
          </p:cNvSpPr>
          <p:nvPr>
            <p:ph type="body" sz="quarter" idx="12" hasCustomPrompt="1"/>
          </p:nvPr>
        </p:nvSpPr>
        <p:spPr>
          <a:xfrm>
            <a:off x="1296955" y="2934856"/>
            <a:ext cx="2133600" cy="369332"/>
          </a:xfrm>
          <a:ln>
            <a:noFill/>
          </a:ln>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es-MX" noProof="0"/>
              <a:t>Haz clic para editar </a:t>
            </a:r>
          </a:p>
        </p:txBody>
      </p:sp>
      <p:sp>
        <p:nvSpPr>
          <p:cNvPr id="97" name="Marcador de posición de texto 29">
            <a:extLst>
              <a:ext uri="{FF2B5EF4-FFF2-40B4-BE49-F238E27FC236}">
                <a16:creationId xmlns:a16="http://schemas.microsoft.com/office/drawing/2014/main" id="{64FFD994-BD97-ED49-8607-286ECBB1CDA3}"/>
              </a:ext>
            </a:extLst>
          </p:cNvPr>
          <p:cNvSpPr>
            <a:spLocks noGrp="1"/>
          </p:cNvSpPr>
          <p:nvPr>
            <p:ph type="body" sz="quarter" idx="11" hasCustomPrompt="1"/>
          </p:nvPr>
        </p:nvSpPr>
        <p:spPr>
          <a:xfrm>
            <a:off x="1296955" y="2568686"/>
            <a:ext cx="2133600" cy="205837"/>
          </a:xfrm>
          <a:ln>
            <a:noFill/>
          </a:ln>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es-MX" noProof="0"/>
              <a:t>Haz clic para editar </a:t>
            </a:r>
          </a:p>
        </p:txBody>
      </p:sp>
      <p:sp>
        <p:nvSpPr>
          <p:cNvPr id="102" name="Marcador de posición de texto 29">
            <a:extLst>
              <a:ext uri="{FF2B5EF4-FFF2-40B4-BE49-F238E27FC236}">
                <a16:creationId xmlns:a16="http://schemas.microsoft.com/office/drawing/2014/main" id="{D1ADE805-BFBC-ED47-B9CB-6CB2FF02E868}"/>
              </a:ext>
            </a:extLst>
          </p:cNvPr>
          <p:cNvSpPr>
            <a:spLocks noGrp="1"/>
          </p:cNvSpPr>
          <p:nvPr>
            <p:ph type="body" sz="quarter" idx="30" hasCustomPrompt="1"/>
          </p:nvPr>
        </p:nvSpPr>
        <p:spPr>
          <a:xfrm>
            <a:off x="3897799" y="5087328"/>
            <a:ext cx="2133600" cy="369332"/>
          </a:xfrm>
          <a:ln>
            <a:noFill/>
          </a:ln>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es-MX" noProof="0"/>
              <a:t>Haz clic para editar </a:t>
            </a:r>
          </a:p>
        </p:txBody>
      </p:sp>
      <p:sp>
        <p:nvSpPr>
          <p:cNvPr id="103" name="Marcador de posición de texto 29">
            <a:extLst>
              <a:ext uri="{FF2B5EF4-FFF2-40B4-BE49-F238E27FC236}">
                <a16:creationId xmlns:a16="http://schemas.microsoft.com/office/drawing/2014/main" id="{334A3589-641F-F547-891B-149579153B75}"/>
              </a:ext>
            </a:extLst>
          </p:cNvPr>
          <p:cNvSpPr>
            <a:spLocks noGrp="1"/>
          </p:cNvSpPr>
          <p:nvPr>
            <p:ph type="body" sz="quarter" idx="31" hasCustomPrompt="1"/>
          </p:nvPr>
        </p:nvSpPr>
        <p:spPr>
          <a:xfrm>
            <a:off x="3897799"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rtl="0">
              <a:spcBef>
                <a:spcPts val="400"/>
              </a:spcBef>
              <a:buNone/>
            </a:pPr>
            <a:r>
              <a:rPr lang="es-MX" noProof="0"/>
              <a:t>Haz clic para editar </a:t>
            </a:r>
          </a:p>
        </p:txBody>
      </p:sp>
      <p:sp>
        <p:nvSpPr>
          <p:cNvPr id="106" name="Marcador de posición de texto 29">
            <a:extLst>
              <a:ext uri="{FF2B5EF4-FFF2-40B4-BE49-F238E27FC236}">
                <a16:creationId xmlns:a16="http://schemas.microsoft.com/office/drawing/2014/main" id="{A63F8454-D12E-A641-ABD0-8977D3F5EC05}"/>
              </a:ext>
            </a:extLst>
          </p:cNvPr>
          <p:cNvSpPr>
            <a:spLocks noGrp="1"/>
          </p:cNvSpPr>
          <p:nvPr>
            <p:ph type="body" sz="quarter" idx="32" hasCustomPrompt="1"/>
          </p:nvPr>
        </p:nvSpPr>
        <p:spPr>
          <a:xfrm>
            <a:off x="9001711" y="5087328"/>
            <a:ext cx="2133600" cy="369332"/>
          </a:xfrm>
          <a:ln>
            <a:noFill/>
          </a:ln>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es-MX" noProof="0"/>
              <a:t>Haz clic para editar </a:t>
            </a:r>
          </a:p>
        </p:txBody>
      </p:sp>
      <p:sp>
        <p:nvSpPr>
          <p:cNvPr id="107" name="Marcador de posición de texto 29">
            <a:extLst>
              <a:ext uri="{FF2B5EF4-FFF2-40B4-BE49-F238E27FC236}">
                <a16:creationId xmlns:a16="http://schemas.microsoft.com/office/drawing/2014/main" id="{F35AA15D-DBAD-9840-8764-A5B6D486A234}"/>
              </a:ext>
            </a:extLst>
          </p:cNvPr>
          <p:cNvSpPr>
            <a:spLocks noGrp="1"/>
          </p:cNvSpPr>
          <p:nvPr>
            <p:ph type="body" sz="quarter" idx="33" hasCustomPrompt="1"/>
          </p:nvPr>
        </p:nvSpPr>
        <p:spPr>
          <a:xfrm>
            <a:off x="9001711"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rtl="0">
              <a:spcBef>
                <a:spcPts val="400"/>
              </a:spcBef>
              <a:buNone/>
            </a:pPr>
            <a:r>
              <a:rPr lang="es-MX" noProof="0"/>
              <a:t>Haz clic para editar </a:t>
            </a:r>
          </a:p>
        </p:txBody>
      </p:sp>
      <p:sp>
        <p:nvSpPr>
          <p:cNvPr id="108" name="Marcador de posición de texto 29">
            <a:extLst>
              <a:ext uri="{FF2B5EF4-FFF2-40B4-BE49-F238E27FC236}">
                <a16:creationId xmlns:a16="http://schemas.microsoft.com/office/drawing/2014/main" id="{8357CA0F-1A55-B145-8305-562F0DF22543}"/>
              </a:ext>
            </a:extLst>
          </p:cNvPr>
          <p:cNvSpPr>
            <a:spLocks noGrp="1"/>
          </p:cNvSpPr>
          <p:nvPr>
            <p:ph type="body" sz="quarter" idx="34" hasCustomPrompt="1"/>
          </p:nvPr>
        </p:nvSpPr>
        <p:spPr>
          <a:xfrm>
            <a:off x="6438143" y="2934856"/>
            <a:ext cx="2133600" cy="369332"/>
          </a:xfrm>
          <a:ln>
            <a:noFill/>
          </a:ln>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es-MX" noProof="0"/>
              <a:t>Haz clic para editar </a:t>
            </a:r>
          </a:p>
        </p:txBody>
      </p:sp>
      <p:sp>
        <p:nvSpPr>
          <p:cNvPr id="109" name="Marcador de posición de texto 29">
            <a:extLst>
              <a:ext uri="{FF2B5EF4-FFF2-40B4-BE49-F238E27FC236}">
                <a16:creationId xmlns:a16="http://schemas.microsoft.com/office/drawing/2014/main" id="{D6C49F6F-AF28-8942-8442-8F54A1DC388B}"/>
              </a:ext>
            </a:extLst>
          </p:cNvPr>
          <p:cNvSpPr>
            <a:spLocks noGrp="1"/>
          </p:cNvSpPr>
          <p:nvPr>
            <p:ph type="body" sz="quarter" idx="35" hasCustomPrompt="1"/>
          </p:nvPr>
        </p:nvSpPr>
        <p:spPr>
          <a:xfrm>
            <a:off x="6438143" y="2568686"/>
            <a:ext cx="2133600" cy="205837"/>
          </a:xfrm>
          <a:ln>
            <a:noFill/>
          </a:ln>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es-MX" noProof="0"/>
              <a:t>Haz clic para editar </a:t>
            </a:r>
          </a:p>
        </p:txBody>
      </p:sp>
      <p:cxnSp>
        <p:nvCxnSpPr>
          <p:cNvPr id="8" name="Conector recto 7">
            <a:extLst>
              <a:ext uri="{FF2B5EF4-FFF2-40B4-BE49-F238E27FC236}">
                <a16:creationId xmlns:a16="http://schemas.microsoft.com/office/drawing/2014/main" id="{4CE2724A-BCA1-604F-9D18-BF05746408C2}"/>
              </a:ext>
            </a:extLst>
          </p:cNvPr>
          <p:cNvCxnSpPr/>
          <p:nvPr userDrawn="1"/>
        </p:nvCxnSpPr>
        <p:spPr>
          <a:xfrm>
            <a:off x="967689" y="3968780"/>
            <a:ext cx="10275477" cy="0"/>
          </a:xfrm>
          <a:prstGeom prst="line">
            <a:avLst/>
          </a:prstGeom>
          <a:ln w="165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4" name="Rectángulo 43">
            <a:extLst>
              <a:ext uri="{FF2B5EF4-FFF2-40B4-BE49-F238E27FC236}">
                <a16:creationId xmlns:a16="http://schemas.microsoft.com/office/drawing/2014/main" id="{4923D7D1-A9CC-C34C-86FF-43B5C8978712}"/>
              </a:ext>
            </a:extLst>
          </p:cNvPr>
          <p:cNvSpPr/>
          <p:nvPr userDrawn="1"/>
        </p:nvSpPr>
        <p:spPr>
          <a:xfrm>
            <a:off x="964323"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47" name="Rectángulo 46">
            <a:extLst>
              <a:ext uri="{FF2B5EF4-FFF2-40B4-BE49-F238E27FC236}">
                <a16:creationId xmlns:a16="http://schemas.microsoft.com/office/drawing/2014/main" id="{6119FF13-13AB-3448-B24E-58E18B3CE2B6}"/>
              </a:ext>
            </a:extLst>
          </p:cNvPr>
          <p:cNvSpPr/>
          <p:nvPr userDrawn="1"/>
        </p:nvSpPr>
        <p:spPr>
          <a:xfrm>
            <a:off x="3531590"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27" name="Rectángulo 26">
            <a:extLst>
              <a:ext uri="{FF2B5EF4-FFF2-40B4-BE49-F238E27FC236}">
                <a16:creationId xmlns:a16="http://schemas.microsoft.com/office/drawing/2014/main" id="{22F8F982-870E-AE44-B0D3-B3313BC48DB7}"/>
              </a:ext>
            </a:extLst>
          </p:cNvPr>
          <p:cNvSpPr/>
          <p:nvPr userDrawn="1"/>
        </p:nvSpPr>
        <p:spPr>
          <a:xfrm>
            <a:off x="6098857"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29" name="Rectángulo 28">
            <a:extLst>
              <a:ext uri="{FF2B5EF4-FFF2-40B4-BE49-F238E27FC236}">
                <a16:creationId xmlns:a16="http://schemas.microsoft.com/office/drawing/2014/main" id="{C549A137-DB5E-9C40-8C0A-ED607212022C}"/>
              </a:ext>
            </a:extLst>
          </p:cNvPr>
          <p:cNvSpPr/>
          <p:nvPr userDrawn="1"/>
        </p:nvSpPr>
        <p:spPr>
          <a:xfrm>
            <a:off x="8666124"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2" name="Marcador de fecha 1">
            <a:extLst>
              <a:ext uri="{FF2B5EF4-FFF2-40B4-BE49-F238E27FC236}">
                <a16:creationId xmlns:a16="http://schemas.microsoft.com/office/drawing/2014/main" id="{21DC2552-C347-4C3D-8C92-4A6981227C0E}"/>
              </a:ext>
            </a:extLst>
          </p:cNvPr>
          <p:cNvSpPr>
            <a:spLocks noGrp="1"/>
          </p:cNvSpPr>
          <p:nvPr>
            <p:ph type="dt" sz="half" idx="36"/>
          </p:nvPr>
        </p:nvSpPr>
        <p:spPr/>
        <p:txBody>
          <a:bodyPr rtlCol="0"/>
          <a:lstStyle/>
          <a:p>
            <a:pPr rtl="0"/>
            <a:fld id="{4163F4A3-5F37-4E44-BE8C-91B4ACFEB9BF}" type="datetime4">
              <a:rPr lang="es-MX" noProof="0" smtClean="0">
                <a:latin typeface="+mn-lt"/>
              </a:rPr>
              <a:t>13 de diciembre de 2023</a:t>
            </a:fld>
            <a:endParaRPr lang="es-MX" noProof="0">
              <a:latin typeface="+mn-lt"/>
            </a:endParaRPr>
          </a:p>
        </p:txBody>
      </p:sp>
      <p:sp>
        <p:nvSpPr>
          <p:cNvPr id="3" name="Marcador de pie de página 2">
            <a:extLst>
              <a:ext uri="{FF2B5EF4-FFF2-40B4-BE49-F238E27FC236}">
                <a16:creationId xmlns:a16="http://schemas.microsoft.com/office/drawing/2014/main" id="{A5B7C35C-F3E4-4522-8711-16E4F9052C2C}"/>
              </a:ext>
            </a:extLst>
          </p:cNvPr>
          <p:cNvSpPr>
            <a:spLocks noGrp="1"/>
          </p:cNvSpPr>
          <p:nvPr>
            <p:ph type="ftr" sz="quarter" idx="37"/>
          </p:nvPr>
        </p:nvSpPr>
        <p:spPr/>
        <p:txBody>
          <a:bodyPr rtlCol="0"/>
          <a:lstStyle/>
          <a:p>
            <a:pPr rtl="0"/>
            <a:r>
              <a:rPr lang="es-MX" noProof="0"/>
              <a:t>Revisión anual</a:t>
            </a:r>
            <a:endParaRPr lang="es-MX" b="0" noProof="0"/>
          </a:p>
        </p:txBody>
      </p:sp>
      <p:sp>
        <p:nvSpPr>
          <p:cNvPr id="4" name="Marcador de posición de número de diapositiva 3">
            <a:extLst>
              <a:ext uri="{FF2B5EF4-FFF2-40B4-BE49-F238E27FC236}">
                <a16:creationId xmlns:a16="http://schemas.microsoft.com/office/drawing/2014/main" id="{1F4D6BAD-56F4-42F1-A2B3-FDB73364FD40}"/>
              </a:ext>
            </a:extLst>
          </p:cNvPr>
          <p:cNvSpPr>
            <a:spLocks noGrp="1"/>
          </p:cNvSpPr>
          <p:nvPr>
            <p:ph type="sldNum" sz="quarter" idx="38"/>
          </p:nvPr>
        </p:nvSpPr>
        <p:spPr/>
        <p:txBody>
          <a:bodyPr rtlCol="0"/>
          <a:lstStyle/>
          <a:p>
            <a:pPr rtl="0"/>
            <a:fld id="{294A09A9-5501-47C1-A89A-A340965A2BE2}" type="slidenum">
              <a:rPr lang="es-MX" noProof="0" smtClean="0"/>
              <a:pPr rtl="0"/>
              <a:t>‹Nº›</a:t>
            </a:fld>
            <a:endParaRPr lang="es-MX" noProof="0">
              <a:latin typeface="+mn-lt"/>
            </a:endParaRPr>
          </a:p>
        </p:txBody>
      </p:sp>
    </p:spTree>
    <p:extLst>
      <p:ext uri="{BB962C8B-B14F-4D97-AF65-F5344CB8AC3E}">
        <p14:creationId xmlns:p14="http://schemas.microsoft.com/office/powerpoint/2010/main" val="29861552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3768" userDrawn="1">
          <p15:clr>
            <a:srgbClr val="FBAE40"/>
          </p15:clr>
        </p15:guide>
        <p15:guide id="9" orient="horz" pos="552" userDrawn="1">
          <p15:clr>
            <a:srgbClr val="FBAE40"/>
          </p15:clr>
        </p15:guide>
        <p15:guide id="10" orient="horz" pos="1512" userDrawn="1">
          <p15:clr>
            <a:srgbClr val="FBAE40"/>
          </p15:clr>
        </p15:guide>
        <p15:guide id="11" orient="horz" pos="283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Marcador de posición de texto 2">
            <a:extLst>
              <a:ext uri="{FF2B5EF4-FFF2-40B4-BE49-F238E27FC236}">
                <a16:creationId xmlns:a16="http://schemas.microsoft.com/office/drawing/2014/main" id="{8EED84C6-50E6-6C43-8031-AFF6268E0C06}"/>
              </a:ext>
            </a:extLst>
          </p:cNvPr>
          <p:cNvSpPr>
            <a:spLocks noGrp="1"/>
          </p:cNvSpPr>
          <p:nvPr>
            <p:ph type="body" idx="1"/>
          </p:nvPr>
        </p:nvSpPr>
        <p:spPr>
          <a:xfrm>
            <a:off x="971550" y="1825625"/>
            <a:ext cx="10382250" cy="4351338"/>
          </a:xfrm>
          <a:prstGeom prst="rect">
            <a:avLst/>
          </a:prstGeom>
        </p:spPr>
        <p:txBody>
          <a:bodyPr vert="horz" lIns="91440" tIns="45720" rIns="91440" bIns="45720" rtlCol="0">
            <a:normAutofit/>
          </a:bodyPr>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
        <p:nvSpPr>
          <p:cNvPr id="12" name="Marcador de título 11">
            <a:extLst>
              <a:ext uri="{FF2B5EF4-FFF2-40B4-BE49-F238E27FC236}">
                <a16:creationId xmlns:a16="http://schemas.microsoft.com/office/drawing/2014/main" id="{D41FC0AE-253D-D242-9C88-017078F8A23A}"/>
              </a:ext>
            </a:extLst>
          </p:cNvPr>
          <p:cNvSpPr>
            <a:spLocks noGrp="1"/>
          </p:cNvSpPr>
          <p:nvPr>
            <p:ph type="title"/>
          </p:nvPr>
        </p:nvSpPr>
        <p:spPr>
          <a:xfrm>
            <a:off x="952500" y="365125"/>
            <a:ext cx="10401300" cy="1325563"/>
          </a:xfrm>
          <a:prstGeom prst="rect">
            <a:avLst/>
          </a:prstGeom>
        </p:spPr>
        <p:txBody>
          <a:bodyPr vert="horz" lIns="91440" tIns="45720" rIns="91440" bIns="45720" rtlCol="0" anchor="ctr">
            <a:normAutofit/>
          </a:bodyPr>
          <a:lstStyle/>
          <a:p>
            <a:pPr rtl="0"/>
            <a:r>
              <a:rPr lang="es-MX" noProof="0"/>
              <a:t>Haz clic para modificar el estilo de título del patrón</a:t>
            </a:r>
          </a:p>
        </p:txBody>
      </p:sp>
      <p:sp>
        <p:nvSpPr>
          <p:cNvPr id="30" name="Marcador de posición de fecha 3">
            <a:extLst>
              <a:ext uri="{FF2B5EF4-FFF2-40B4-BE49-F238E27FC236}">
                <a16:creationId xmlns:a16="http://schemas.microsoft.com/office/drawing/2014/main" id="{EF47083A-6D76-4B4D-87CA-E08E212F781D}"/>
              </a:ext>
            </a:extLst>
          </p:cNvPr>
          <p:cNvSpPr>
            <a:spLocks noGrp="1"/>
          </p:cNvSpPr>
          <p:nvPr>
            <p:ph type="dt" sz="half" idx="2"/>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pPr rtl="0"/>
            <a:fld id="{352FE442-AC1F-4EAB-8C6F-3115E7871F11}" type="datetime4">
              <a:rPr lang="es-MX" noProof="0" smtClean="0">
                <a:latin typeface="+mn-lt"/>
              </a:rPr>
              <a:t>13 de diciembre de 2023</a:t>
            </a:fld>
            <a:endParaRPr lang="es-MX" noProof="0">
              <a:latin typeface="+mn-lt"/>
            </a:endParaRPr>
          </a:p>
        </p:txBody>
      </p:sp>
      <p:sp>
        <p:nvSpPr>
          <p:cNvPr id="31" name="Marcador de posición de pie de página 4">
            <a:extLst>
              <a:ext uri="{FF2B5EF4-FFF2-40B4-BE49-F238E27FC236}">
                <a16:creationId xmlns:a16="http://schemas.microsoft.com/office/drawing/2014/main" id="{C9955F1C-C0B1-BA44-8905-6991FA0D1EF3}"/>
              </a:ext>
            </a:extLst>
          </p:cNvPr>
          <p:cNvSpPr>
            <a:spLocks noGrp="1"/>
          </p:cNvSpPr>
          <p:nvPr>
            <p:ph type="ftr" sz="quarter" idx="3"/>
          </p:nvPr>
        </p:nvSpPr>
        <p:spPr>
          <a:xfrm>
            <a:off x="1494790" y="6332220"/>
            <a:ext cx="1497330" cy="247651"/>
          </a:xfrm>
          <a:prstGeom prst="rect">
            <a:avLst/>
          </a:prstGeom>
        </p:spPr>
        <p:txBody>
          <a:bodyPr vert="horz" lIns="0" tIns="0" rIns="0" bIns="0" rtlCol="0" anchor="t" anchorCtr="0"/>
          <a:lstStyle>
            <a:lvl1pPr algn="l">
              <a:defRPr sz="1100" b="0" i="0">
                <a:solidFill>
                  <a:schemeClr val="bg1"/>
                </a:solidFill>
                <a:latin typeface="+mj-lt"/>
              </a:defRPr>
            </a:lvl1pPr>
          </a:lstStyle>
          <a:p>
            <a:pPr rtl="0"/>
            <a:r>
              <a:rPr lang="es-MX" noProof="0"/>
              <a:t>Revisión anual</a:t>
            </a:r>
            <a:endParaRPr lang="es-MX" b="0" noProof="0"/>
          </a:p>
        </p:txBody>
      </p:sp>
      <p:sp>
        <p:nvSpPr>
          <p:cNvPr id="32" name="Marcador de posición de número de diapositiva 5">
            <a:extLst>
              <a:ext uri="{FF2B5EF4-FFF2-40B4-BE49-F238E27FC236}">
                <a16:creationId xmlns:a16="http://schemas.microsoft.com/office/drawing/2014/main" id="{C8ADA0DF-3751-9A48-8A21-59F01C782D7C}"/>
              </a:ext>
            </a:extLst>
          </p:cNvPr>
          <p:cNvSpPr>
            <a:spLocks noGrp="1"/>
          </p:cNvSpPr>
          <p:nvPr>
            <p:ph type="sldNum" sz="quarter" idx="4"/>
          </p:nvPr>
        </p:nvSpPr>
        <p:spPr>
          <a:xfrm>
            <a:off x="971550" y="6332220"/>
            <a:ext cx="523240" cy="247651"/>
          </a:xfrm>
          <a:prstGeom prst="rect">
            <a:avLst/>
          </a:prstGeom>
        </p:spPr>
        <p:txBody>
          <a:bodyPr vert="horz" lIns="0" tIns="0" rIns="0" bIns="0" rtlCol="0" anchor="t" anchorCtr="0"/>
          <a:lstStyle>
            <a:lvl1pPr algn="l">
              <a:defRPr sz="1100" b="0" i="0">
                <a:solidFill>
                  <a:schemeClr val="bg1"/>
                </a:solidFill>
                <a:latin typeface="+mn-lt"/>
              </a:defRPr>
            </a:lvl1pPr>
          </a:lstStyle>
          <a:p>
            <a:pPr rtl="0"/>
            <a:fld id="{294A09A9-5501-47C1-A89A-A340965A2BE2}" type="slidenum">
              <a:rPr lang="es-MX" noProof="0" smtClean="0"/>
              <a:pPr rtl="0"/>
              <a:t>‹Nº›</a:t>
            </a:fld>
            <a:endParaRPr lang="es-MX" noProof="0">
              <a:latin typeface="+mn-lt"/>
            </a:endParaRPr>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659" r:id="rId1"/>
    <p:sldLayoutId id="2147483693" r:id="rId2"/>
    <p:sldLayoutId id="2147483671" r:id="rId3"/>
    <p:sldLayoutId id="2147483672" r:id="rId4"/>
    <p:sldLayoutId id="2147483673" r:id="rId5"/>
    <p:sldLayoutId id="2147483684" r:id="rId6"/>
    <p:sldLayoutId id="2147483675" r:id="rId7"/>
    <p:sldLayoutId id="2147483676" r:id="rId8"/>
    <p:sldLayoutId id="2147483677" r:id="rId9"/>
    <p:sldLayoutId id="2147483685" r:id="rId10"/>
    <p:sldLayoutId id="2147483688" r:id="rId11"/>
    <p:sldLayoutId id="2147483692" r:id="rId12"/>
    <p:sldLayoutId id="2147483682" r:id="rId13"/>
  </p:sldLayoutIdLst>
  <p:hf hdr="0"/>
  <p:txStyles>
    <p:title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3E168C-8042-5B4E-A5A4-A5BF693AE2D6}"/>
              </a:ext>
            </a:extLst>
          </p:cNvPr>
          <p:cNvSpPr>
            <a:spLocks noGrp="1"/>
          </p:cNvSpPr>
          <p:nvPr>
            <p:ph type="ctrTitle"/>
          </p:nvPr>
        </p:nvSpPr>
        <p:spPr>
          <a:xfrm>
            <a:off x="6367054" y="2116182"/>
            <a:ext cx="5491571" cy="1514019"/>
          </a:xfrm>
        </p:spPr>
        <p:txBody>
          <a:bodyPr rtlCol="0"/>
          <a:lstStyle/>
          <a:p>
            <a:pPr rtl="0"/>
            <a:r>
              <a:rPr lang="es-MX" sz="4000" dirty="0"/>
              <a:t>GOOGLE APP - GAMES</a:t>
            </a:r>
          </a:p>
        </p:txBody>
      </p:sp>
      <p:sp>
        <p:nvSpPr>
          <p:cNvPr id="3" name="Marcador de posición de texto 2">
            <a:extLst>
              <a:ext uri="{FF2B5EF4-FFF2-40B4-BE49-F238E27FC236}">
                <a16:creationId xmlns:a16="http://schemas.microsoft.com/office/drawing/2014/main" id="{F18E61D8-31A3-2D45-8E25-CBE846E26E1C}"/>
              </a:ext>
            </a:extLst>
          </p:cNvPr>
          <p:cNvSpPr>
            <a:spLocks noGrp="1"/>
          </p:cNvSpPr>
          <p:nvPr>
            <p:ph type="body" sz="quarter" idx="11"/>
          </p:nvPr>
        </p:nvSpPr>
        <p:spPr>
          <a:xfrm>
            <a:off x="6367055" y="4549553"/>
            <a:ext cx="5491570" cy="953337"/>
          </a:xfrm>
        </p:spPr>
        <p:txBody>
          <a:bodyPr rtlCol="0"/>
          <a:lstStyle/>
          <a:p>
            <a:pPr rtl="0"/>
            <a:r>
              <a:rPr lang="es-MX" dirty="0">
                <a:latin typeface="+mj-lt"/>
              </a:rPr>
              <a:t>Análisis de Sentimientos…</a:t>
            </a:r>
            <a:r>
              <a:rPr lang="es-MX" dirty="0"/>
              <a:t> </a:t>
            </a:r>
          </a:p>
          <a:p>
            <a:pPr rtl="0"/>
            <a:r>
              <a:rPr lang="es-MX" u="sng" dirty="0"/>
              <a:t>¿Qué hace a un juego exitoso?</a:t>
            </a:r>
          </a:p>
          <a:p>
            <a:pPr rtl="0"/>
            <a:r>
              <a:rPr lang="es-MX" dirty="0"/>
              <a:t>16 diciembre de 2023 </a:t>
            </a:r>
          </a:p>
          <a:p>
            <a:pPr rtl="0"/>
            <a:endParaRPr lang="es-MX" dirty="0"/>
          </a:p>
        </p:txBody>
      </p:sp>
    </p:spTree>
    <p:extLst>
      <p:ext uri="{BB962C8B-B14F-4D97-AF65-F5344CB8AC3E}">
        <p14:creationId xmlns:p14="http://schemas.microsoft.com/office/powerpoint/2010/main" val="2960950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DF3D98-3C30-4CFC-8643-C81E829C8C25}"/>
              </a:ext>
            </a:extLst>
          </p:cNvPr>
          <p:cNvSpPr>
            <a:spLocks noGrp="1"/>
          </p:cNvSpPr>
          <p:nvPr>
            <p:ph type="title"/>
          </p:nvPr>
        </p:nvSpPr>
        <p:spPr/>
        <p:txBody>
          <a:bodyPr rtlCol="0"/>
          <a:lstStyle/>
          <a:p>
            <a:pPr rtl="0"/>
            <a:r>
              <a:rPr lang="es-MX" dirty="0"/>
              <a:t>Gracias</a:t>
            </a:r>
          </a:p>
        </p:txBody>
      </p:sp>
      <p:sp>
        <p:nvSpPr>
          <p:cNvPr id="11" name="Subtítulo 10">
            <a:extLst>
              <a:ext uri="{FF2B5EF4-FFF2-40B4-BE49-F238E27FC236}">
                <a16:creationId xmlns:a16="http://schemas.microsoft.com/office/drawing/2014/main" id="{F0F25866-5DB1-334A-8037-692579FBDE39}"/>
              </a:ext>
            </a:extLst>
          </p:cNvPr>
          <p:cNvSpPr>
            <a:spLocks noGrp="1"/>
          </p:cNvSpPr>
          <p:nvPr>
            <p:ph type="subTitle" idx="1"/>
          </p:nvPr>
        </p:nvSpPr>
        <p:spPr/>
        <p:txBody>
          <a:bodyPr rtlCol="0"/>
          <a:lstStyle/>
          <a:p>
            <a:pPr rtl="0"/>
            <a:r>
              <a:rPr lang="es-MX" dirty="0"/>
              <a:t>.</a:t>
            </a:r>
          </a:p>
          <a:p>
            <a:pPr rtl="0"/>
            <a:endParaRPr lang="es-MX" dirty="0"/>
          </a:p>
        </p:txBody>
      </p:sp>
      <p:pic>
        <p:nvPicPr>
          <p:cNvPr id="13" name="Marcador de posición de imagen 12" descr="Retrato de un miembro del equipo">
            <a:extLst>
              <a:ext uri="{FF2B5EF4-FFF2-40B4-BE49-F238E27FC236}">
                <a16:creationId xmlns:a16="http://schemas.microsoft.com/office/drawing/2014/main" id="{EC944911-7CDD-41CC-A7F0-5B0CF85D545C}"/>
              </a:ext>
              <a:ext uri="{C183D7F6-B498-43B3-948B-1728B52AA6E4}">
                <adec:decorative xmlns:adec="http://schemas.microsoft.com/office/drawing/2017/decorative" val="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9" name="Marcador de posición de texto 8">
            <a:extLst>
              <a:ext uri="{FF2B5EF4-FFF2-40B4-BE49-F238E27FC236}">
                <a16:creationId xmlns:a16="http://schemas.microsoft.com/office/drawing/2014/main" id="{76767661-63CB-A645-82F2-3B860E338B67}"/>
              </a:ext>
            </a:extLst>
          </p:cNvPr>
          <p:cNvSpPr>
            <a:spLocks noGrp="1"/>
          </p:cNvSpPr>
          <p:nvPr>
            <p:ph type="body" sz="quarter" idx="11"/>
          </p:nvPr>
        </p:nvSpPr>
        <p:spPr/>
        <p:txBody>
          <a:bodyPr rtlCol="0"/>
          <a:lstStyle/>
          <a:p>
            <a:pPr rtl="0"/>
            <a:r>
              <a:rPr lang="es-MX" b="1" dirty="0"/>
              <a:t>Luis Eduardo Candaudap Camacho </a:t>
            </a:r>
            <a:r>
              <a:rPr lang="es-MX" dirty="0"/>
              <a:t>  </a:t>
            </a:r>
          </a:p>
          <a:p>
            <a:pPr rtl="0"/>
            <a:r>
              <a:rPr lang="es-MX" dirty="0"/>
              <a:t>candaudap@gmail.com.com</a:t>
            </a:r>
          </a:p>
        </p:txBody>
      </p:sp>
    </p:spTree>
    <p:extLst>
      <p:ext uri="{BB962C8B-B14F-4D97-AF65-F5344CB8AC3E}">
        <p14:creationId xmlns:p14="http://schemas.microsoft.com/office/powerpoint/2010/main" val="2336677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20" name="Marcador de posición de imagen 19" descr="Una foto en blanco y negro de un semillero">
            <a:extLst>
              <a:ext uri="{FF2B5EF4-FFF2-40B4-BE49-F238E27FC236}">
                <a16:creationId xmlns:a16="http://schemas.microsoft.com/office/drawing/2014/main" id="{12F007AF-B3B3-4BBC-9990-D46E31738B7C}"/>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p:spPr>
      </p:pic>
      <p:sp>
        <p:nvSpPr>
          <p:cNvPr id="2" name="Título 1">
            <a:extLst>
              <a:ext uri="{FF2B5EF4-FFF2-40B4-BE49-F238E27FC236}">
                <a16:creationId xmlns:a16="http://schemas.microsoft.com/office/drawing/2014/main" id="{A8704A28-E62C-2E4A-A2A4-AD85CB6126A2}"/>
              </a:ext>
            </a:extLst>
          </p:cNvPr>
          <p:cNvSpPr>
            <a:spLocks noGrp="1"/>
          </p:cNvSpPr>
          <p:nvPr>
            <p:ph type="title"/>
          </p:nvPr>
        </p:nvSpPr>
        <p:spPr>
          <a:xfrm>
            <a:off x="7193943" y="3045437"/>
            <a:ext cx="4941477" cy="610863"/>
          </a:xfrm>
        </p:spPr>
        <p:txBody>
          <a:bodyPr rtlCol="0"/>
          <a:lstStyle/>
          <a:p>
            <a:pPr rtl="0"/>
            <a:r>
              <a:rPr lang="es-MX" dirty="0"/>
              <a:t>El año pasado</a:t>
            </a:r>
          </a:p>
        </p:txBody>
      </p:sp>
      <p:cxnSp>
        <p:nvCxnSpPr>
          <p:cNvPr id="6" name="Conector recto 5">
            <a:extLst>
              <a:ext uri="{FF2B5EF4-FFF2-40B4-BE49-F238E27FC236}">
                <a16:creationId xmlns:a16="http://schemas.microsoft.com/office/drawing/2014/main" id="{4D6EE753-BEBB-4348-896E-73627FDDCF64}"/>
              </a:ext>
              <a:ext uri="{C183D7F6-B498-43B3-948B-1728B52AA6E4}">
                <adec:decorative xmlns:adec="http://schemas.microsoft.com/office/drawing/2017/decorative" val="1"/>
              </a:ext>
            </a:extLst>
          </p:cNvPr>
          <p:cNvCxnSpPr>
            <a:cxnSpLocks/>
          </p:cNvCxnSpPr>
          <p:nvPr/>
        </p:nvCxnSpPr>
        <p:spPr>
          <a:xfrm>
            <a:off x="7194680" y="4003877"/>
            <a:ext cx="21348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05465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D54756-A790-C845-A85F-35391529E591}"/>
              </a:ext>
            </a:extLst>
          </p:cNvPr>
          <p:cNvSpPr>
            <a:spLocks noGrp="1"/>
          </p:cNvSpPr>
          <p:nvPr>
            <p:ph type="title"/>
          </p:nvPr>
        </p:nvSpPr>
        <p:spPr>
          <a:xfrm>
            <a:off x="964023" y="879063"/>
            <a:ext cx="4941477" cy="610863"/>
          </a:xfrm>
        </p:spPr>
        <p:txBody>
          <a:bodyPr rtlCol="0"/>
          <a:lstStyle/>
          <a:p>
            <a:pPr rtl="0"/>
            <a:r>
              <a:rPr lang="es-MX" dirty="0"/>
              <a:t>Índice</a:t>
            </a:r>
          </a:p>
        </p:txBody>
      </p:sp>
      <p:sp>
        <p:nvSpPr>
          <p:cNvPr id="4" name="Marcador de posición de texto 3">
            <a:extLst>
              <a:ext uri="{FF2B5EF4-FFF2-40B4-BE49-F238E27FC236}">
                <a16:creationId xmlns:a16="http://schemas.microsoft.com/office/drawing/2014/main" id="{C7EC6698-132B-1143-A2A9-00A97D9572D8}"/>
              </a:ext>
            </a:extLst>
          </p:cNvPr>
          <p:cNvSpPr>
            <a:spLocks noGrp="1"/>
          </p:cNvSpPr>
          <p:nvPr>
            <p:ph type="body" sz="quarter" idx="14"/>
          </p:nvPr>
        </p:nvSpPr>
        <p:spPr>
          <a:xfrm>
            <a:off x="952500" y="2209800"/>
            <a:ext cx="2133600" cy="356558"/>
          </a:xfrm>
        </p:spPr>
        <p:txBody>
          <a:bodyPr rtlCol="0"/>
          <a:lstStyle/>
          <a:p>
            <a:pPr rtl="0"/>
            <a:r>
              <a:rPr lang="es-MX" dirty="0"/>
              <a:t>01. Origen de la </a:t>
            </a:r>
            <a:r>
              <a:rPr lang="es-MX" dirty="0" err="1"/>
              <a:t>Info</a:t>
            </a:r>
            <a:endParaRPr lang="es-MX" dirty="0"/>
          </a:p>
        </p:txBody>
      </p:sp>
      <p:sp>
        <p:nvSpPr>
          <p:cNvPr id="3" name="Marcador de posición de texto 2">
            <a:extLst>
              <a:ext uri="{FF2B5EF4-FFF2-40B4-BE49-F238E27FC236}">
                <a16:creationId xmlns:a16="http://schemas.microsoft.com/office/drawing/2014/main" id="{91AA5D8C-0134-F046-A548-3465F817747C}"/>
              </a:ext>
            </a:extLst>
          </p:cNvPr>
          <p:cNvSpPr>
            <a:spLocks noGrp="1"/>
          </p:cNvSpPr>
          <p:nvPr>
            <p:ph type="body" sz="quarter" idx="13"/>
          </p:nvPr>
        </p:nvSpPr>
        <p:spPr>
          <a:xfrm>
            <a:off x="952500" y="2818296"/>
            <a:ext cx="2133600" cy="778796"/>
          </a:xfrm>
        </p:spPr>
        <p:txBody>
          <a:bodyPr rtlCol="0"/>
          <a:lstStyle/>
          <a:p>
            <a:pPr rtl="0"/>
            <a:r>
              <a:rPr lang="es-MX" dirty="0"/>
              <a:t>De qué bases de datos partimos para hacer el análisis.</a:t>
            </a:r>
          </a:p>
        </p:txBody>
      </p:sp>
      <p:sp>
        <p:nvSpPr>
          <p:cNvPr id="6" name="Marcador de posición de texto 5">
            <a:extLst>
              <a:ext uri="{FF2B5EF4-FFF2-40B4-BE49-F238E27FC236}">
                <a16:creationId xmlns:a16="http://schemas.microsoft.com/office/drawing/2014/main" id="{C0015C52-08ED-464E-B7E8-24892D9C1319}"/>
              </a:ext>
            </a:extLst>
          </p:cNvPr>
          <p:cNvSpPr>
            <a:spLocks noGrp="1"/>
          </p:cNvSpPr>
          <p:nvPr>
            <p:ph type="body" sz="quarter" idx="16"/>
          </p:nvPr>
        </p:nvSpPr>
        <p:spPr>
          <a:xfrm>
            <a:off x="3663042" y="2209800"/>
            <a:ext cx="2128157" cy="608495"/>
          </a:xfrm>
        </p:spPr>
        <p:txBody>
          <a:bodyPr rtlCol="0"/>
          <a:lstStyle/>
          <a:p>
            <a:pPr rtl="0"/>
            <a:r>
              <a:rPr lang="es-MX" dirty="0"/>
              <a:t>02. ¿Por qué sólo GAMES?</a:t>
            </a:r>
          </a:p>
        </p:txBody>
      </p:sp>
      <p:sp>
        <p:nvSpPr>
          <p:cNvPr id="5" name="Marcador de posición de texto 4">
            <a:extLst>
              <a:ext uri="{FF2B5EF4-FFF2-40B4-BE49-F238E27FC236}">
                <a16:creationId xmlns:a16="http://schemas.microsoft.com/office/drawing/2014/main" id="{6979C7D4-91CF-6443-91D5-65DC860B407D}"/>
              </a:ext>
            </a:extLst>
          </p:cNvPr>
          <p:cNvSpPr>
            <a:spLocks noGrp="1"/>
          </p:cNvSpPr>
          <p:nvPr>
            <p:ph type="body" sz="quarter" idx="15"/>
          </p:nvPr>
        </p:nvSpPr>
        <p:spPr>
          <a:xfrm>
            <a:off x="3663042" y="2818295"/>
            <a:ext cx="2128157" cy="778795"/>
          </a:xfrm>
        </p:spPr>
        <p:txBody>
          <a:bodyPr rtlCol="0"/>
          <a:lstStyle/>
          <a:p>
            <a:pPr rtl="0"/>
            <a:r>
              <a:rPr lang="es-MX" dirty="0"/>
              <a:t>Limpieza y Análisis Exploratorio de Datos</a:t>
            </a:r>
          </a:p>
        </p:txBody>
      </p:sp>
      <p:sp>
        <p:nvSpPr>
          <p:cNvPr id="8" name="Marcador de posición de texto 7">
            <a:extLst>
              <a:ext uri="{FF2B5EF4-FFF2-40B4-BE49-F238E27FC236}">
                <a16:creationId xmlns:a16="http://schemas.microsoft.com/office/drawing/2014/main" id="{B32B0C1D-C221-7C47-B7D6-77E7BDB41749}"/>
              </a:ext>
            </a:extLst>
          </p:cNvPr>
          <p:cNvSpPr>
            <a:spLocks noGrp="1"/>
          </p:cNvSpPr>
          <p:nvPr>
            <p:ph type="body" sz="quarter" idx="20"/>
          </p:nvPr>
        </p:nvSpPr>
        <p:spPr>
          <a:xfrm>
            <a:off x="952500" y="4522803"/>
            <a:ext cx="2133600" cy="356558"/>
          </a:xfrm>
        </p:spPr>
        <p:txBody>
          <a:bodyPr rtlCol="0"/>
          <a:lstStyle/>
          <a:p>
            <a:pPr rtl="0"/>
            <a:r>
              <a:rPr lang="es-MX" dirty="0"/>
              <a:t>03. Frases </a:t>
            </a:r>
            <a:r>
              <a:rPr lang="es-MX" dirty="0" err="1"/>
              <a:t>Caracteristicas</a:t>
            </a:r>
            <a:endParaRPr lang="es-MX" dirty="0"/>
          </a:p>
        </p:txBody>
      </p:sp>
      <p:sp>
        <p:nvSpPr>
          <p:cNvPr id="7" name="Marcador de posición de texto 6">
            <a:extLst>
              <a:ext uri="{FF2B5EF4-FFF2-40B4-BE49-F238E27FC236}">
                <a16:creationId xmlns:a16="http://schemas.microsoft.com/office/drawing/2014/main" id="{3E1C152D-1AA6-9242-B5C9-B06EEE4F9661}"/>
              </a:ext>
            </a:extLst>
          </p:cNvPr>
          <p:cNvSpPr>
            <a:spLocks noGrp="1"/>
          </p:cNvSpPr>
          <p:nvPr>
            <p:ph type="body" sz="quarter" idx="19"/>
          </p:nvPr>
        </p:nvSpPr>
        <p:spPr>
          <a:xfrm>
            <a:off x="952500" y="5131298"/>
            <a:ext cx="2133600" cy="770039"/>
          </a:xfrm>
        </p:spPr>
        <p:txBody>
          <a:bodyPr rtlCol="0"/>
          <a:lstStyle/>
          <a:p>
            <a:pPr rtl="0"/>
            <a:r>
              <a:rPr lang="es-MX" dirty="0"/>
              <a:t>Análisis de </a:t>
            </a:r>
            <a:r>
              <a:rPr lang="es-MX" dirty="0" err="1"/>
              <a:t>Bigramas</a:t>
            </a:r>
            <a:r>
              <a:rPr lang="es-MX" dirty="0"/>
              <a:t> usando </a:t>
            </a:r>
            <a:r>
              <a:rPr lang="es-MX" dirty="0" err="1"/>
              <a:t>Wordcloud</a:t>
            </a:r>
            <a:r>
              <a:rPr lang="es-MX" dirty="0"/>
              <a:t> y conteo de </a:t>
            </a:r>
            <a:r>
              <a:rPr lang="es-MX" dirty="0" err="1"/>
              <a:t>Bigramas</a:t>
            </a:r>
            <a:r>
              <a:rPr lang="es-MX" dirty="0"/>
              <a:t> comunes.</a:t>
            </a:r>
          </a:p>
        </p:txBody>
      </p:sp>
      <p:sp>
        <p:nvSpPr>
          <p:cNvPr id="10" name="Marcador de posición de texto 9">
            <a:extLst>
              <a:ext uri="{FF2B5EF4-FFF2-40B4-BE49-F238E27FC236}">
                <a16:creationId xmlns:a16="http://schemas.microsoft.com/office/drawing/2014/main" id="{69BD3932-D1D0-1045-BD96-8B26F11B8515}"/>
              </a:ext>
            </a:extLst>
          </p:cNvPr>
          <p:cNvSpPr>
            <a:spLocks noGrp="1"/>
          </p:cNvSpPr>
          <p:nvPr>
            <p:ph type="body" sz="quarter" idx="22"/>
          </p:nvPr>
        </p:nvSpPr>
        <p:spPr>
          <a:xfrm>
            <a:off x="3663042" y="4522803"/>
            <a:ext cx="2128157" cy="356558"/>
          </a:xfrm>
        </p:spPr>
        <p:txBody>
          <a:bodyPr rtlCol="0"/>
          <a:lstStyle/>
          <a:p>
            <a:pPr rtl="0"/>
            <a:r>
              <a:rPr lang="es-MX" dirty="0"/>
              <a:t>04. Palabras importantes</a:t>
            </a:r>
          </a:p>
        </p:txBody>
      </p:sp>
      <p:sp>
        <p:nvSpPr>
          <p:cNvPr id="9" name="Marcador de posición de texto 8">
            <a:extLst>
              <a:ext uri="{FF2B5EF4-FFF2-40B4-BE49-F238E27FC236}">
                <a16:creationId xmlns:a16="http://schemas.microsoft.com/office/drawing/2014/main" id="{38FB4732-AB07-C54D-AF44-F8ADB6D2B8B6}"/>
              </a:ext>
            </a:extLst>
          </p:cNvPr>
          <p:cNvSpPr>
            <a:spLocks noGrp="1"/>
          </p:cNvSpPr>
          <p:nvPr>
            <p:ph type="body" sz="quarter" idx="21"/>
          </p:nvPr>
        </p:nvSpPr>
        <p:spPr>
          <a:xfrm>
            <a:off x="3663042" y="5131298"/>
            <a:ext cx="2128157" cy="770039"/>
          </a:xfrm>
        </p:spPr>
        <p:txBody>
          <a:bodyPr rtlCol="0"/>
          <a:lstStyle/>
          <a:p>
            <a:pPr rtl="0"/>
            <a:r>
              <a:rPr lang="es-MX" dirty="0"/>
              <a:t>Análisis de Palabras Importantes y Relación de Palabras mediante </a:t>
            </a:r>
            <a:r>
              <a:rPr lang="es-MX" dirty="0" err="1"/>
              <a:t>Similaritud</a:t>
            </a:r>
            <a:r>
              <a:rPr lang="es-MX" dirty="0"/>
              <a:t> del Coseno.</a:t>
            </a:r>
          </a:p>
        </p:txBody>
      </p:sp>
      <p:sp>
        <p:nvSpPr>
          <p:cNvPr id="12" name="Marcador de posición de texto 11">
            <a:extLst>
              <a:ext uri="{FF2B5EF4-FFF2-40B4-BE49-F238E27FC236}">
                <a16:creationId xmlns:a16="http://schemas.microsoft.com/office/drawing/2014/main" id="{B115086E-2AC3-4F4D-8F85-104CFA64FECF}"/>
              </a:ext>
            </a:extLst>
          </p:cNvPr>
          <p:cNvSpPr>
            <a:spLocks noGrp="1"/>
          </p:cNvSpPr>
          <p:nvPr>
            <p:ph type="body" sz="quarter" idx="24"/>
          </p:nvPr>
        </p:nvSpPr>
        <p:spPr>
          <a:xfrm>
            <a:off x="6367054" y="4522803"/>
            <a:ext cx="2129245" cy="356558"/>
          </a:xfrm>
        </p:spPr>
        <p:txBody>
          <a:bodyPr rtlCol="0"/>
          <a:lstStyle/>
          <a:p>
            <a:pPr rtl="0"/>
            <a:r>
              <a:rPr lang="es-MX" dirty="0"/>
              <a:t>05. Clasificación Sentimientos</a:t>
            </a:r>
          </a:p>
        </p:txBody>
      </p:sp>
      <p:sp>
        <p:nvSpPr>
          <p:cNvPr id="11" name="Marcador de posición de texto 10">
            <a:extLst>
              <a:ext uri="{FF2B5EF4-FFF2-40B4-BE49-F238E27FC236}">
                <a16:creationId xmlns:a16="http://schemas.microsoft.com/office/drawing/2014/main" id="{7F247A08-A350-EF44-9F10-FC72B5466602}"/>
              </a:ext>
            </a:extLst>
          </p:cNvPr>
          <p:cNvSpPr>
            <a:spLocks noGrp="1"/>
          </p:cNvSpPr>
          <p:nvPr>
            <p:ph type="body" sz="quarter" idx="23"/>
          </p:nvPr>
        </p:nvSpPr>
        <p:spPr>
          <a:xfrm>
            <a:off x="6367054" y="5131298"/>
            <a:ext cx="2129245" cy="770039"/>
          </a:xfrm>
        </p:spPr>
        <p:txBody>
          <a:bodyPr rtlCol="0"/>
          <a:lstStyle/>
          <a:p>
            <a:pPr rtl="0"/>
            <a:r>
              <a:rPr lang="es-MX"/>
              <a:t>Lorem ipsum dolor sit amet, consectetuer adipiscing elit, sed diam nonummy nibh.</a:t>
            </a:r>
          </a:p>
        </p:txBody>
      </p:sp>
      <p:sp>
        <p:nvSpPr>
          <p:cNvPr id="15" name="Marcador de posición de número de diapositiva 14">
            <a:extLst>
              <a:ext uri="{FF2B5EF4-FFF2-40B4-BE49-F238E27FC236}">
                <a16:creationId xmlns:a16="http://schemas.microsoft.com/office/drawing/2014/main" id="{329469AE-B59A-AA41-9085-106D011808F5}"/>
              </a:ext>
            </a:extLst>
          </p:cNvPr>
          <p:cNvSpPr>
            <a:spLocks noGrp="1"/>
          </p:cNvSpPr>
          <p:nvPr>
            <p:ph type="sldNum" sz="quarter" idx="27"/>
          </p:nvPr>
        </p:nvSpPr>
        <p:spPr>
          <a:xfrm>
            <a:off x="971550" y="6332220"/>
            <a:ext cx="523240" cy="247651"/>
          </a:xfrm>
        </p:spPr>
        <p:txBody>
          <a:bodyPr rtlCol="0"/>
          <a:lstStyle/>
          <a:p>
            <a:pPr rtl="0"/>
            <a:fld id="{294A09A9-5501-47C1-A89A-A340965A2BE2}" type="slidenum">
              <a:rPr lang="es-MX" smtClean="0"/>
              <a:pPr rtl="0"/>
              <a:t>2</a:t>
            </a:fld>
            <a:endParaRPr lang="es-MX"/>
          </a:p>
        </p:txBody>
      </p:sp>
      <p:sp>
        <p:nvSpPr>
          <p:cNvPr id="14" name="Marcador de posición de pie de página 13">
            <a:extLst>
              <a:ext uri="{FF2B5EF4-FFF2-40B4-BE49-F238E27FC236}">
                <a16:creationId xmlns:a16="http://schemas.microsoft.com/office/drawing/2014/main" id="{C0BAE34D-BF83-084B-A10C-EB85694B9ACF}"/>
              </a:ext>
            </a:extLst>
          </p:cNvPr>
          <p:cNvSpPr>
            <a:spLocks noGrp="1"/>
          </p:cNvSpPr>
          <p:nvPr>
            <p:ph type="ftr" sz="quarter" idx="26"/>
          </p:nvPr>
        </p:nvSpPr>
        <p:spPr>
          <a:xfrm>
            <a:off x="1494790" y="6332220"/>
            <a:ext cx="1497330" cy="247651"/>
          </a:xfrm>
        </p:spPr>
        <p:txBody>
          <a:bodyPr rtlCol="0"/>
          <a:lstStyle/>
          <a:p>
            <a:pPr rtl="0"/>
            <a:r>
              <a:rPr lang="es-MX"/>
              <a:t>Revisión anual</a:t>
            </a:r>
          </a:p>
        </p:txBody>
      </p:sp>
      <p:sp>
        <p:nvSpPr>
          <p:cNvPr id="13" name="Marcador de posición de fecha 12">
            <a:extLst>
              <a:ext uri="{FF2B5EF4-FFF2-40B4-BE49-F238E27FC236}">
                <a16:creationId xmlns:a16="http://schemas.microsoft.com/office/drawing/2014/main" id="{2D9626DF-C81E-004B-9A70-7EF103792475}"/>
              </a:ext>
            </a:extLst>
          </p:cNvPr>
          <p:cNvSpPr>
            <a:spLocks noGrp="1"/>
          </p:cNvSpPr>
          <p:nvPr>
            <p:ph type="dt" sz="half" idx="25"/>
          </p:nvPr>
        </p:nvSpPr>
        <p:spPr>
          <a:xfrm>
            <a:off x="2992120" y="6332220"/>
            <a:ext cx="1777588" cy="247651"/>
          </a:xfrm>
        </p:spPr>
        <p:txBody>
          <a:bodyPr rtlCol="0"/>
          <a:lstStyle/>
          <a:p>
            <a:pPr rtl="0"/>
            <a:fld id="{BA9CC971-E3BD-4A42-8AAD-8380557AEF9F}" type="datetime4">
              <a:rPr lang="es-MX" smtClean="0"/>
              <a:t>13 de diciembre de 2023</a:t>
            </a:fld>
            <a:endParaRPr lang="es-MX"/>
          </a:p>
        </p:txBody>
      </p:sp>
    </p:spTree>
    <p:extLst>
      <p:ext uri="{BB962C8B-B14F-4D97-AF65-F5344CB8AC3E}">
        <p14:creationId xmlns:p14="http://schemas.microsoft.com/office/powerpoint/2010/main" val="289860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4D6A1C1B-CB2D-32DB-CCC2-06362930D40B}"/>
              </a:ext>
            </a:extLst>
          </p:cNvPr>
          <p:cNvSpPr>
            <a:spLocks noGrp="1"/>
          </p:cNvSpPr>
          <p:nvPr>
            <p:ph type="title"/>
          </p:nvPr>
        </p:nvSpPr>
        <p:spPr>
          <a:xfrm>
            <a:off x="964023" y="225918"/>
            <a:ext cx="4941477" cy="610863"/>
          </a:xfrm>
        </p:spPr>
        <p:txBody>
          <a:bodyPr>
            <a:normAutofit fontScale="90000"/>
          </a:bodyPr>
          <a:lstStyle/>
          <a:p>
            <a:r>
              <a:rPr lang="es-MX" dirty="0"/>
              <a:t>01. Origen de la </a:t>
            </a:r>
            <a:r>
              <a:rPr lang="es-MX" dirty="0" err="1"/>
              <a:t>Info</a:t>
            </a:r>
            <a:endParaRPr lang="es-MX" dirty="0"/>
          </a:p>
        </p:txBody>
      </p:sp>
      <p:sp>
        <p:nvSpPr>
          <p:cNvPr id="6" name="Marcador de número de diapositiva 5">
            <a:extLst>
              <a:ext uri="{FF2B5EF4-FFF2-40B4-BE49-F238E27FC236}">
                <a16:creationId xmlns:a16="http://schemas.microsoft.com/office/drawing/2014/main" id="{D70C33B1-C00D-2651-4124-29BDDBCF1AC0}"/>
              </a:ext>
            </a:extLst>
          </p:cNvPr>
          <p:cNvSpPr>
            <a:spLocks noGrp="1"/>
          </p:cNvSpPr>
          <p:nvPr>
            <p:ph type="sldNum" sz="quarter" idx="13"/>
          </p:nvPr>
        </p:nvSpPr>
        <p:spPr/>
        <p:txBody>
          <a:bodyPr/>
          <a:lstStyle/>
          <a:p>
            <a:pPr rtl="0"/>
            <a:fld id="{294A09A9-5501-47C1-A89A-A340965A2BE2}" type="slidenum">
              <a:rPr lang="es-MX" noProof="0" smtClean="0"/>
              <a:pPr rtl="0"/>
              <a:t>3</a:t>
            </a:fld>
            <a:endParaRPr lang="es-MX" noProof="0">
              <a:latin typeface="+mn-lt"/>
            </a:endParaRPr>
          </a:p>
        </p:txBody>
      </p:sp>
      <p:sp>
        <p:nvSpPr>
          <p:cNvPr id="7" name="Marcador de pie de página 6">
            <a:extLst>
              <a:ext uri="{FF2B5EF4-FFF2-40B4-BE49-F238E27FC236}">
                <a16:creationId xmlns:a16="http://schemas.microsoft.com/office/drawing/2014/main" id="{B89E26FA-974F-10BC-A41C-EC1476AD14F7}"/>
              </a:ext>
            </a:extLst>
          </p:cNvPr>
          <p:cNvSpPr txBox="1">
            <a:spLocks/>
          </p:cNvSpPr>
          <p:nvPr/>
        </p:nvSpPr>
        <p:spPr>
          <a:xfrm>
            <a:off x="7695522" y="6456045"/>
            <a:ext cx="4496478" cy="365125"/>
          </a:xfrm>
          <a:prstGeom prst="rect">
            <a:avLst/>
          </a:prstGeom>
        </p:spPr>
        <p:txBody>
          <a:bodyPr vert="horz" lIns="0" tIns="0" rIns="0" bIns="0" rtlCol="0" anchor="t" anchorCtr="0"/>
          <a:lstStyle>
            <a:defPPr rtl="0">
              <a:defRPr lang="es-mx"/>
            </a:defPPr>
            <a:lvl1pPr marL="0" algn="l" defTabSz="914400" rtl="0" eaLnBrk="1" latinLnBrk="0" hangingPunct="1">
              <a:defRPr sz="11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t>* https://www.kaggle.com/datasets/lava18/google-play-store-apps</a:t>
            </a:r>
          </a:p>
        </p:txBody>
      </p:sp>
      <p:pic>
        <p:nvPicPr>
          <p:cNvPr id="8" name="Imagen 7">
            <a:extLst>
              <a:ext uri="{FF2B5EF4-FFF2-40B4-BE49-F238E27FC236}">
                <a16:creationId xmlns:a16="http://schemas.microsoft.com/office/drawing/2014/main" id="{32F0C950-CED9-630C-51F0-AFC6CF0B4E75}"/>
              </a:ext>
            </a:extLst>
          </p:cNvPr>
          <p:cNvPicPr>
            <a:picLocks noChangeAspect="1"/>
          </p:cNvPicPr>
          <p:nvPr/>
        </p:nvPicPr>
        <p:blipFill>
          <a:blip r:embed="rId2"/>
          <a:stretch>
            <a:fillRect/>
          </a:stretch>
        </p:blipFill>
        <p:spPr>
          <a:xfrm>
            <a:off x="336405" y="3808467"/>
            <a:ext cx="8202570" cy="1047014"/>
          </a:xfrm>
          <a:prstGeom prst="rect">
            <a:avLst/>
          </a:prstGeom>
        </p:spPr>
      </p:pic>
      <p:sp>
        <p:nvSpPr>
          <p:cNvPr id="9" name="CuadroTexto 8">
            <a:extLst>
              <a:ext uri="{FF2B5EF4-FFF2-40B4-BE49-F238E27FC236}">
                <a16:creationId xmlns:a16="http://schemas.microsoft.com/office/drawing/2014/main" id="{F45B5DBB-E56C-6A94-71A8-BDAB9A2E6146}"/>
              </a:ext>
            </a:extLst>
          </p:cNvPr>
          <p:cNvSpPr txBox="1"/>
          <p:nvPr/>
        </p:nvSpPr>
        <p:spPr>
          <a:xfrm>
            <a:off x="838200" y="1127392"/>
            <a:ext cx="10515600" cy="830997"/>
          </a:xfrm>
          <a:prstGeom prst="rect">
            <a:avLst/>
          </a:prstGeom>
          <a:noFill/>
        </p:spPr>
        <p:txBody>
          <a:bodyPr wrap="square" rtlCol="0">
            <a:spAutoFit/>
          </a:bodyPr>
          <a:lstStyle/>
          <a:p>
            <a:r>
              <a:rPr lang="es-MX" sz="1600" dirty="0">
                <a:solidFill>
                  <a:schemeClr val="bg1"/>
                </a:solidFill>
              </a:rPr>
              <a:t>Para el análisis se usaron 2 bases de datos proporcionadas por </a:t>
            </a:r>
            <a:r>
              <a:rPr lang="es-MX" sz="1600" dirty="0" err="1">
                <a:solidFill>
                  <a:schemeClr val="bg1"/>
                </a:solidFill>
              </a:rPr>
              <a:t>Kaggle</a:t>
            </a:r>
            <a:r>
              <a:rPr lang="es-MX" sz="1600" dirty="0">
                <a:solidFill>
                  <a:schemeClr val="bg1"/>
                </a:solidFill>
              </a:rPr>
              <a:t>*, referente a aplicaciones en la Google Play Store. Ambas se consolidaron en una sola para contener la mayor cantidad de información para el modelo final de determinación de sentimientos de los comentarios de los usuarios.</a:t>
            </a:r>
          </a:p>
        </p:txBody>
      </p:sp>
      <p:sp>
        <p:nvSpPr>
          <p:cNvPr id="10" name="CuadroTexto 9">
            <a:extLst>
              <a:ext uri="{FF2B5EF4-FFF2-40B4-BE49-F238E27FC236}">
                <a16:creationId xmlns:a16="http://schemas.microsoft.com/office/drawing/2014/main" id="{FC3EE8CD-7B94-706A-1127-F0401D195657}"/>
              </a:ext>
            </a:extLst>
          </p:cNvPr>
          <p:cNvSpPr txBox="1"/>
          <p:nvPr/>
        </p:nvSpPr>
        <p:spPr>
          <a:xfrm>
            <a:off x="8982996" y="2061842"/>
            <a:ext cx="2782906" cy="954107"/>
          </a:xfrm>
          <a:prstGeom prst="rect">
            <a:avLst/>
          </a:prstGeom>
          <a:noFill/>
        </p:spPr>
        <p:txBody>
          <a:bodyPr wrap="square" rtlCol="0">
            <a:spAutoFit/>
          </a:bodyPr>
          <a:lstStyle/>
          <a:p>
            <a:r>
              <a:rPr lang="es-MX" sz="1400" b="1" dirty="0">
                <a:solidFill>
                  <a:srgbClr val="0070C0"/>
                </a:solidFill>
              </a:rPr>
              <a:t>googleplaystore_user_reviews.csv</a:t>
            </a:r>
          </a:p>
          <a:p>
            <a:endParaRPr lang="es-MX" sz="1400" dirty="0">
              <a:solidFill>
                <a:schemeClr val="bg1"/>
              </a:solidFill>
            </a:endParaRPr>
          </a:p>
          <a:p>
            <a:r>
              <a:rPr lang="es-MX" sz="1400" dirty="0">
                <a:solidFill>
                  <a:schemeClr val="bg1"/>
                </a:solidFill>
              </a:rPr>
              <a:t>Reseñas "más relevantes" de cada aplicación</a:t>
            </a:r>
          </a:p>
        </p:txBody>
      </p:sp>
      <p:sp>
        <p:nvSpPr>
          <p:cNvPr id="11" name="CuadroTexto 10">
            <a:extLst>
              <a:ext uri="{FF2B5EF4-FFF2-40B4-BE49-F238E27FC236}">
                <a16:creationId xmlns:a16="http://schemas.microsoft.com/office/drawing/2014/main" id="{84DC0095-B3B6-44D2-09DF-0692D0F5F500}"/>
              </a:ext>
            </a:extLst>
          </p:cNvPr>
          <p:cNvSpPr txBox="1"/>
          <p:nvPr/>
        </p:nvSpPr>
        <p:spPr>
          <a:xfrm>
            <a:off x="8982996" y="3764892"/>
            <a:ext cx="2509094" cy="954107"/>
          </a:xfrm>
          <a:prstGeom prst="rect">
            <a:avLst/>
          </a:prstGeom>
          <a:noFill/>
        </p:spPr>
        <p:txBody>
          <a:bodyPr wrap="square" rtlCol="0">
            <a:spAutoFit/>
          </a:bodyPr>
          <a:lstStyle/>
          <a:p>
            <a:r>
              <a:rPr lang="es-MX" sz="1400" b="1" dirty="0">
                <a:solidFill>
                  <a:srgbClr val="0070C0"/>
                </a:solidFill>
              </a:rPr>
              <a:t>googleplaystore.csv</a:t>
            </a:r>
          </a:p>
          <a:p>
            <a:endParaRPr lang="es-MX" sz="1400" dirty="0">
              <a:solidFill>
                <a:schemeClr val="bg1"/>
              </a:solidFill>
            </a:endParaRPr>
          </a:p>
          <a:p>
            <a:r>
              <a:rPr lang="es-MX" sz="1400" dirty="0">
                <a:solidFill>
                  <a:schemeClr val="bg1"/>
                </a:solidFill>
              </a:rPr>
              <a:t>Detalles de las aplicaciones en Google Play</a:t>
            </a:r>
          </a:p>
        </p:txBody>
      </p:sp>
      <p:pic>
        <p:nvPicPr>
          <p:cNvPr id="12" name="Imagen 11">
            <a:extLst>
              <a:ext uri="{FF2B5EF4-FFF2-40B4-BE49-F238E27FC236}">
                <a16:creationId xmlns:a16="http://schemas.microsoft.com/office/drawing/2014/main" id="{6FDC7C5C-BE81-E8E7-AD5A-FAADB35FFCF1}"/>
              </a:ext>
            </a:extLst>
          </p:cNvPr>
          <p:cNvPicPr>
            <a:picLocks noChangeAspect="1"/>
          </p:cNvPicPr>
          <p:nvPr/>
        </p:nvPicPr>
        <p:blipFill>
          <a:blip r:embed="rId3"/>
          <a:stretch>
            <a:fillRect/>
          </a:stretch>
        </p:blipFill>
        <p:spPr>
          <a:xfrm>
            <a:off x="1179857" y="2118525"/>
            <a:ext cx="6515665" cy="1303133"/>
          </a:xfrm>
          <a:prstGeom prst="rect">
            <a:avLst/>
          </a:prstGeom>
        </p:spPr>
      </p:pic>
      <p:sp>
        <p:nvSpPr>
          <p:cNvPr id="13" name="CuadroTexto 12">
            <a:extLst>
              <a:ext uri="{FF2B5EF4-FFF2-40B4-BE49-F238E27FC236}">
                <a16:creationId xmlns:a16="http://schemas.microsoft.com/office/drawing/2014/main" id="{602A944B-41E9-53EB-5B93-0F37F7975CFE}"/>
              </a:ext>
            </a:extLst>
          </p:cNvPr>
          <p:cNvSpPr txBox="1"/>
          <p:nvPr/>
        </p:nvSpPr>
        <p:spPr>
          <a:xfrm>
            <a:off x="336405" y="5126289"/>
            <a:ext cx="8202570" cy="584775"/>
          </a:xfrm>
          <a:prstGeom prst="rect">
            <a:avLst/>
          </a:prstGeom>
          <a:noFill/>
        </p:spPr>
        <p:txBody>
          <a:bodyPr wrap="square" rtlCol="0">
            <a:spAutoFit/>
          </a:bodyPr>
          <a:lstStyle/>
          <a:p>
            <a:r>
              <a:rPr lang="es-MX" sz="1600" dirty="0">
                <a:solidFill>
                  <a:schemeClr val="bg1"/>
                </a:solidFill>
              </a:rPr>
              <a:t>Se eliminaron datos vacíos y duplicados y se aseguró la integridad de la información para, al final, quedarnos con: </a:t>
            </a:r>
          </a:p>
        </p:txBody>
      </p:sp>
      <p:sp>
        <p:nvSpPr>
          <p:cNvPr id="14" name="CuadroTexto 13">
            <a:extLst>
              <a:ext uri="{FF2B5EF4-FFF2-40B4-BE49-F238E27FC236}">
                <a16:creationId xmlns:a16="http://schemas.microsoft.com/office/drawing/2014/main" id="{01252812-C785-DA66-C2F8-71D50C707209}"/>
              </a:ext>
            </a:extLst>
          </p:cNvPr>
          <p:cNvSpPr txBox="1"/>
          <p:nvPr/>
        </p:nvSpPr>
        <p:spPr>
          <a:xfrm>
            <a:off x="2346091" y="5500425"/>
            <a:ext cx="2608464" cy="646986"/>
          </a:xfrm>
          <a:prstGeom prst="roundRect">
            <a:avLst/>
          </a:prstGeom>
          <a:solidFill>
            <a:schemeClr val="accent2"/>
          </a:solidFill>
          <a:ln>
            <a:solidFill>
              <a:schemeClr val="accent1"/>
            </a:solidFill>
          </a:ln>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s-MX" sz="1600" b="1" dirty="0">
                <a:solidFill>
                  <a:schemeClr val="bg1"/>
                </a:solidFill>
              </a:rPr>
              <a:t>25,653 </a:t>
            </a:r>
            <a:r>
              <a:rPr lang="es-MX" sz="1600" b="1" dirty="0" err="1">
                <a:solidFill>
                  <a:schemeClr val="bg1"/>
                </a:solidFill>
              </a:rPr>
              <a:t>reviews</a:t>
            </a:r>
            <a:r>
              <a:rPr lang="es-MX" sz="1600" b="1" dirty="0">
                <a:solidFill>
                  <a:schemeClr val="bg1"/>
                </a:solidFill>
              </a:rPr>
              <a:t>, distribuidas en 812 Apps. </a:t>
            </a:r>
          </a:p>
        </p:txBody>
      </p:sp>
      <p:sp>
        <p:nvSpPr>
          <p:cNvPr id="15" name="Rectángulo: esquinas redondeadas 14">
            <a:extLst>
              <a:ext uri="{FF2B5EF4-FFF2-40B4-BE49-F238E27FC236}">
                <a16:creationId xmlns:a16="http://schemas.microsoft.com/office/drawing/2014/main" id="{A1DC7080-3844-8BB8-2FA7-85E24AA20D76}"/>
              </a:ext>
            </a:extLst>
          </p:cNvPr>
          <p:cNvSpPr/>
          <p:nvPr/>
        </p:nvSpPr>
        <p:spPr>
          <a:xfrm>
            <a:off x="964023" y="2061842"/>
            <a:ext cx="6939006" cy="1494479"/>
          </a:xfrm>
          <a:prstGeom prst="roundRect">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 name="Rectángulo: esquinas redondeadas 15">
            <a:extLst>
              <a:ext uri="{FF2B5EF4-FFF2-40B4-BE49-F238E27FC236}">
                <a16:creationId xmlns:a16="http://schemas.microsoft.com/office/drawing/2014/main" id="{F09707DE-89EC-0CF8-6A32-834B898A2D3B}"/>
              </a:ext>
            </a:extLst>
          </p:cNvPr>
          <p:cNvSpPr/>
          <p:nvPr/>
        </p:nvSpPr>
        <p:spPr>
          <a:xfrm>
            <a:off x="267337" y="3746045"/>
            <a:ext cx="8372809" cy="1190891"/>
          </a:xfrm>
          <a:prstGeom prst="roundRect">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6885716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B94DF677-899D-4278-302E-46F35660501D}"/>
              </a:ext>
            </a:extLst>
          </p:cNvPr>
          <p:cNvSpPr>
            <a:spLocks noGrp="1"/>
          </p:cNvSpPr>
          <p:nvPr>
            <p:ph type="title"/>
          </p:nvPr>
        </p:nvSpPr>
        <p:spPr/>
        <p:txBody>
          <a:bodyPr>
            <a:normAutofit fontScale="90000"/>
          </a:bodyPr>
          <a:lstStyle/>
          <a:p>
            <a:r>
              <a:rPr lang="es-MX" dirty="0"/>
              <a:t>02. ¿Por qué solo GAMES?</a:t>
            </a:r>
          </a:p>
        </p:txBody>
      </p:sp>
      <p:sp>
        <p:nvSpPr>
          <p:cNvPr id="6" name="Marcador de número de diapositiva 5">
            <a:extLst>
              <a:ext uri="{FF2B5EF4-FFF2-40B4-BE49-F238E27FC236}">
                <a16:creationId xmlns:a16="http://schemas.microsoft.com/office/drawing/2014/main" id="{9204D785-0D5F-AC8F-1515-E99A6A4ECDE5}"/>
              </a:ext>
            </a:extLst>
          </p:cNvPr>
          <p:cNvSpPr>
            <a:spLocks noGrp="1"/>
          </p:cNvSpPr>
          <p:nvPr>
            <p:ph type="sldNum" sz="quarter" idx="13"/>
          </p:nvPr>
        </p:nvSpPr>
        <p:spPr/>
        <p:txBody>
          <a:bodyPr/>
          <a:lstStyle/>
          <a:p>
            <a:pPr rtl="0"/>
            <a:fld id="{294A09A9-5501-47C1-A89A-A340965A2BE2}" type="slidenum">
              <a:rPr lang="es-MX" noProof="0" smtClean="0"/>
              <a:pPr rtl="0"/>
              <a:t>4</a:t>
            </a:fld>
            <a:endParaRPr lang="es-MX" noProof="0">
              <a:latin typeface="+mn-lt"/>
            </a:endParaRPr>
          </a:p>
        </p:txBody>
      </p:sp>
      <p:pic>
        <p:nvPicPr>
          <p:cNvPr id="8" name="Imagen 7">
            <a:extLst>
              <a:ext uri="{FF2B5EF4-FFF2-40B4-BE49-F238E27FC236}">
                <a16:creationId xmlns:a16="http://schemas.microsoft.com/office/drawing/2014/main" id="{8E89A3DE-EE43-D1BD-7E86-492EA73B0581}"/>
              </a:ext>
            </a:extLst>
          </p:cNvPr>
          <p:cNvPicPr>
            <a:picLocks noChangeAspect="1"/>
          </p:cNvPicPr>
          <p:nvPr/>
        </p:nvPicPr>
        <p:blipFill>
          <a:blip r:embed="rId2"/>
          <a:stretch>
            <a:fillRect/>
          </a:stretch>
        </p:blipFill>
        <p:spPr>
          <a:xfrm>
            <a:off x="2243455" y="1679814"/>
            <a:ext cx="9787812" cy="1864064"/>
          </a:xfrm>
          <a:prstGeom prst="rect">
            <a:avLst/>
          </a:prstGeom>
        </p:spPr>
      </p:pic>
      <p:sp>
        <p:nvSpPr>
          <p:cNvPr id="9" name="CuadroTexto 8">
            <a:extLst>
              <a:ext uri="{FF2B5EF4-FFF2-40B4-BE49-F238E27FC236}">
                <a16:creationId xmlns:a16="http://schemas.microsoft.com/office/drawing/2014/main" id="{BB52636A-9C9A-6885-FC28-ADA04A2C6D3D}"/>
              </a:ext>
            </a:extLst>
          </p:cNvPr>
          <p:cNvSpPr txBox="1"/>
          <p:nvPr/>
        </p:nvSpPr>
        <p:spPr>
          <a:xfrm>
            <a:off x="6734319" y="1418204"/>
            <a:ext cx="1971143" cy="261610"/>
          </a:xfrm>
          <a:prstGeom prst="rect">
            <a:avLst/>
          </a:prstGeom>
          <a:noFill/>
        </p:spPr>
        <p:txBody>
          <a:bodyPr wrap="square" rtlCol="0">
            <a:spAutoFit/>
          </a:bodyPr>
          <a:lstStyle/>
          <a:p>
            <a:r>
              <a:rPr lang="es-MX" sz="1100" b="1" dirty="0" err="1">
                <a:solidFill>
                  <a:schemeClr val="accent3"/>
                </a:solidFill>
              </a:rPr>
              <a:t>Reviews</a:t>
            </a:r>
            <a:r>
              <a:rPr lang="es-MX" sz="1100" b="1" dirty="0">
                <a:solidFill>
                  <a:schemeClr val="accent3"/>
                </a:solidFill>
              </a:rPr>
              <a:t> por Categorías</a:t>
            </a:r>
          </a:p>
        </p:txBody>
      </p:sp>
      <p:sp>
        <p:nvSpPr>
          <p:cNvPr id="10" name="CuadroTexto 9">
            <a:extLst>
              <a:ext uri="{FF2B5EF4-FFF2-40B4-BE49-F238E27FC236}">
                <a16:creationId xmlns:a16="http://schemas.microsoft.com/office/drawing/2014/main" id="{64FB5C5A-21C6-4BE9-6364-01EAA8303ABE}"/>
              </a:ext>
            </a:extLst>
          </p:cNvPr>
          <p:cNvSpPr txBox="1"/>
          <p:nvPr/>
        </p:nvSpPr>
        <p:spPr>
          <a:xfrm>
            <a:off x="510800" y="1848465"/>
            <a:ext cx="1597918" cy="1384995"/>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s-MX" sz="1400" b="1" dirty="0">
                <a:solidFill>
                  <a:srgbClr val="0070C0"/>
                </a:solidFill>
              </a:rPr>
              <a:t>GAMES es la categoría más importante, dado que tiene mayor cantidad de </a:t>
            </a:r>
            <a:r>
              <a:rPr lang="es-MX" sz="1400" b="1" dirty="0" err="1">
                <a:solidFill>
                  <a:srgbClr val="0070C0"/>
                </a:solidFill>
              </a:rPr>
              <a:t>Reviews</a:t>
            </a:r>
            <a:r>
              <a:rPr lang="es-MX" sz="1400" b="1" dirty="0">
                <a:solidFill>
                  <a:srgbClr val="0070C0"/>
                </a:solidFill>
              </a:rPr>
              <a:t>. (&gt;10%)</a:t>
            </a:r>
          </a:p>
        </p:txBody>
      </p:sp>
      <p:pic>
        <p:nvPicPr>
          <p:cNvPr id="12" name="Imagen 11">
            <a:extLst>
              <a:ext uri="{FF2B5EF4-FFF2-40B4-BE49-F238E27FC236}">
                <a16:creationId xmlns:a16="http://schemas.microsoft.com/office/drawing/2014/main" id="{D31656D2-717C-2EC9-5AD7-32964998505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22889" y="3845738"/>
            <a:ext cx="4134086" cy="2974943"/>
          </a:xfrm>
          <a:prstGeom prst="rect">
            <a:avLst/>
          </a:prstGeom>
        </p:spPr>
      </p:pic>
      <p:sp>
        <p:nvSpPr>
          <p:cNvPr id="13" name="CuadroTexto 12">
            <a:extLst>
              <a:ext uri="{FF2B5EF4-FFF2-40B4-BE49-F238E27FC236}">
                <a16:creationId xmlns:a16="http://schemas.microsoft.com/office/drawing/2014/main" id="{67C86CAB-E275-41BE-E2D4-309C06579D90}"/>
              </a:ext>
            </a:extLst>
          </p:cNvPr>
          <p:cNvSpPr txBox="1"/>
          <p:nvPr/>
        </p:nvSpPr>
        <p:spPr>
          <a:xfrm>
            <a:off x="4425411" y="4670198"/>
            <a:ext cx="1670589" cy="715089"/>
          </a:xfrm>
          <a:prstGeom prst="roundRect">
            <a:avLst/>
          </a:prstGeom>
          <a:solidFill>
            <a:schemeClr val="tx2">
              <a:lumMod val="40000"/>
              <a:lumOff val="60000"/>
            </a:schemeClr>
          </a:solidFill>
          <a:ln>
            <a:solidFill>
              <a:schemeClr val="tx2"/>
            </a:solidFill>
          </a:ln>
        </p:spPr>
        <p:txBody>
          <a:bodyPr wrap="square" rtlCol="0">
            <a:spAutoFit/>
          </a:bodyPr>
          <a:lstStyle/>
          <a:p>
            <a:r>
              <a:rPr lang="es-MX" sz="1200" b="1" dirty="0">
                <a:solidFill>
                  <a:schemeClr val="tx2">
                    <a:lumMod val="50000"/>
                  </a:schemeClr>
                </a:solidFill>
              </a:rPr>
              <a:t>GAMES tiene la mayor proporción de </a:t>
            </a:r>
            <a:r>
              <a:rPr lang="es-MX" sz="1200" b="1" dirty="0" err="1">
                <a:solidFill>
                  <a:schemeClr val="tx2">
                    <a:lumMod val="50000"/>
                  </a:schemeClr>
                </a:solidFill>
              </a:rPr>
              <a:t>Reviews</a:t>
            </a:r>
            <a:r>
              <a:rPr lang="es-MX" sz="1200" b="1" dirty="0">
                <a:solidFill>
                  <a:schemeClr val="tx2">
                    <a:lumMod val="50000"/>
                  </a:schemeClr>
                </a:solidFill>
              </a:rPr>
              <a:t> Negativas.</a:t>
            </a:r>
          </a:p>
        </p:txBody>
      </p:sp>
      <p:pic>
        <p:nvPicPr>
          <p:cNvPr id="15" name="Imagen 14">
            <a:extLst>
              <a:ext uri="{FF2B5EF4-FFF2-40B4-BE49-F238E27FC236}">
                <a16:creationId xmlns:a16="http://schemas.microsoft.com/office/drawing/2014/main" id="{52B2183F-472B-676A-D719-210157D5CA47}"/>
              </a:ext>
            </a:extLst>
          </p:cNvPr>
          <p:cNvPicPr>
            <a:picLocks noChangeAspect="1"/>
          </p:cNvPicPr>
          <p:nvPr/>
        </p:nvPicPr>
        <p:blipFill>
          <a:blip r:embed="rId4"/>
          <a:stretch>
            <a:fillRect/>
          </a:stretch>
        </p:blipFill>
        <p:spPr>
          <a:xfrm>
            <a:off x="7127526" y="3940689"/>
            <a:ext cx="2538988" cy="2768020"/>
          </a:xfrm>
          <a:prstGeom prst="rect">
            <a:avLst/>
          </a:prstGeom>
        </p:spPr>
      </p:pic>
      <p:sp>
        <p:nvSpPr>
          <p:cNvPr id="16" name="CuadroTexto 15">
            <a:extLst>
              <a:ext uri="{FF2B5EF4-FFF2-40B4-BE49-F238E27FC236}">
                <a16:creationId xmlns:a16="http://schemas.microsoft.com/office/drawing/2014/main" id="{8B0CB569-0D1B-4926-5364-44644857D953}"/>
              </a:ext>
            </a:extLst>
          </p:cNvPr>
          <p:cNvSpPr txBox="1"/>
          <p:nvPr/>
        </p:nvSpPr>
        <p:spPr>
          <a:xfrm>
            <a:off x="1494790" y="3583661"/>
            <a:ext cx="2510426" cy="215444"/>
          </a:xfrm>
          <a:prstGeom prst="rect">
            <a:avLst/>
          </a:prstGeom>
          <a:noFill/>
        </p:spPr>
        <p:txBody>
          <a:bodyPr wrap="square" rtlCol="0">
            <a:spAutoFit/>
          </a:bodyPr>
          <a:lstStyle/>
          <a:p>
            <a:r>
              <a:rPr lang="es-MX" sz="800" b="1" dirty="0">
                <a:solidFill>
                  <a:schemeClr val="tx1">
                    <a:lumMod val="50000"/>
                  </a:schemeClr>
                </a:solidFill>
              </a:rPr>
              <a:t>Proporción del tipo de Sentimientos por Categorías</a:t>
            </a:r>
          </a:p>
        </p:txBody>
      </p:sp>
      <p:sp>
        <p:nvSpPr>
          <p:cNvPr id="17" name="CuadroTexto 16">
            <a:extLst>
              <a:ext uri="{FF2B5EF4-FFF2-40B4-BE49-F238E27FC236}">
                <a16:creationId xmlns:a16="http://schemas.microsoft.com/office/drawing/2014/main" id="{9F5A48A8-C49E-60B7-5490-71584FCA5021}"/>
              </a:ext>
            </a:extLst>
          </p:cNvPr>
          <p:cNvSpPr txBox="1"/>
          <p:nvPr/>
        </p:nvSpPr>
        <p:spPr>
          <a:xfrm>
            <a:off x="7137361" y="3703884"/>
            <a:ext cx="2756858" cy="246221"/>
          </a:xfrm>
          <a:prstGeom prst="rect">
            <a:avLst/>
          </a:prstGeom>
          <a:noFill/>
        </p:spPr>
        <p:txBody>
          <a:bodyPr wrap="square" rtlCol="0">
            <a:spAutoFit/>
          </a:bodyPr>
          <a:lstStyle/>
          <a:p>
            <a:r>
              <a:rPr lang="es-MX" sz="1000" b="1" dirty="0">
                <a:solidFill>
                  <a:schemeClr val="tx1">
                    <a:lumMod val="50000"/>
                  </a:schemeClr>
                </a:solidFill>
              </a:rPr>
              <a:t>Distribución de Apps Free vs </a:t>
            </a:r>
            <a:r>
              <a:rPr lang="es-MX" sz="1000" b="1" dirty="0" err="1">
                <a:solidFill>
                  <a:schemeClr val="tx1">
                    <a:lumMod val="50000"/>
                  </a:schemeClr>
                </a:solidFill>
              </a:rPr>
              <a:t>Paid</a:t>
            </a:r>
            <a:r>
              <a:rPr lang="es-MX" sz="1000" b="1" dirty="0">
                <a:solidFill>
                  <a:schemeClr val="tx1">
                    <a:lumMod val="50000"/>
                  </a:schemeClr>
                </a:solidFill>
              </a:rPr>
              <a:t> en "GAMES"</a:t>
            </a:r>
          </a:p>
        </p:txBody>
      </p:sp>
      <p:sp>
        <p:nvSpPr>
          <p:cNvPr id="18" name="CuadroTexto 17">
            <a:extLst>
              <a:ext uri="{FF2B5EF4-FFF2-40B4-BE49-F238E27FC236}">
                <a16:creationId xmlns:a16="http://schemas.microsoft.com/office/drawing/2014/main" id="{C40E2520-972C-6399-FE02-E086E7659A03}"/>
              </a:ext>
            </a:extLst>
          </p:cNvPr>
          <p:cNvSpPr txBox="1"/>
          <p:nvPr/>
        </p:nvSpPr>
        <p:spPr>
          <a:xfrm>
            <a:off x="9920705" y="5745590"/>
            <a:ext cx="1670589" cy="715089"/>
          </a:xfrm>
          <a:prstGeom prst="roundRect">
            <a:avLst/>
          </a:prstGeom>
          <a:solidFill>
            <a:schemeClr val="accent1"/>
          </a:solidFill>
          <a:ln>
            <a:solidFill>
              <a:schemeClr val="accent3"/>
            </a:solidFill>
          </a:ln>
        </p:spPr>
        <p:txBody>
          <a:bodyPr wrap="square" rtlCol="0">
            <a:spAutoFit/>
          </a:bodyPr>
          <a:lstStyle/>
          <a:p>
            <a:r>
              <a:rPr lang="es-MX" sz="1200" b="1" dirty="0">
                <a:solidFill>
                  <a:schemeClr val="accent1">
                    <a:lumMod val="50000"/>
                  </a:schemeClr>
                </a:solidFill>
              </a:rPr>
              <a:t>La mayor parte (97.6%) de las Apps de GAMES son gratis.</a:t>
            </a:r>
          </a:p>
        </p:txBody>
      </p:sp>
    </p:spTree>
    <p:extLst>
      <p:ext uri="{BB962C8B-B14F-4D97-AF65-F5344CB8AC3E}">
        <p14:creationId xmlns:p14="http://schemas.microsoft.com/office/powerpoint/2010/main" val="1855729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B94DF677-899D-4278-302E-46F35660501D}"/>
              </a:ext>
            </a:extLst>
          </p:cNvPr>
          <p:cNvSpPr>
            <a:spLocks noGrp="1"/>
          </p:cNvSpPr>
          <p:nvPr>
            <p:ph type="title"/>
          </p:nvPr>
        </p:nvSpPr>
        <p:spPr/>
        <p:txBody>
          <a:bodyPr>
            <a:normAutofit/>
          </a:bodyPr>
          <a:lstStyle/>
          <a:p>
            <a:r>
              <a:rPr lang="es-MX" sz="3600" dirty="0"/>
              <a:t>Solo por curiosidad…</a:t>
            </a:r>
          </a:p>
        </p:txBody>
      </p:sp>
      <p:sp>
        <p:nvSpPr>
          <p:cNvPr id="6" name="Marcador de número de diapositiva 5">
            <a:extLst>
              <a:ext uri="{FF2B5EF4-FFF2-40B4-BE49-F238E27FC236}">
                <a16:creationId xmlns:a16="http://schemas.microsoft.com/office/drawing/2014/main" id="{9204D785-0D5F-AC8F-1515-E99A6A4ECDE5}"/>
              </a:ext>
            </a:extLst>
          </p:cNvPr>
          <p:cNvSpPr>
            <a:spLocks noGrp="1"/>
          </p:cNvSpPr>
          <p:nvPr>
            <p:ph type="sldNum" sz="quarter" idx="13"/>
          </p:nvPr>
        </p:nvSpPr>
        <p:spPr/>
        <p:txBody>
          <a:bodyPr/>
          <a:lstStyle/>
          <a:p>
            <a:pPr rtl="0"/>
            <a:fld id="{294A09A9-5501-47C1-A89A-A340965A2BE2}" type="slidenum">
              <a:rPr lang="es-MX" noProof="0" smtClean="0"/>
              <a:pPr rtl="0"/>
              <a:t>5</a:t>
            </a:fld>
            <a:endParaRPr lang="es-MX" noProof="0">
              <a:latin typeface="+mn-lt"/>
            </a:endParaRPr>
          </a:p>
        </p:txBody>
      </p:sp>
      <p:sp>
        <p:nvSpPr>
          <p:cNvPr id="16" name="CuadroTexto 15">
            <a:extLst>
              <a:ext uri="{FF2B5EF4-FFF2-40B4-BE49-F238E27FC236}">
                <a16:creationId xmlns:a16="http://schemas.microsoft.com/office/drawing/2014/main" id="{8B0CB569-0D1B-4926-5364-44644857D953}"/>
              </a:ext>
            </a:extLst>
          </p:cNvPr>
          <p:cNvSpPr txBox="1"/>
          <p:nvPr/>
        </p:nvSpPr>
        <p:spPr>
          <a:xfrm>
            <a:off x="3890865" y="2340937"/>
            <a:ext cx="4282749" cy="261610"/>
          </a:xfrm>
          <a:prstGeom prst="rect">
            <a:avLst/>
          </a:prstGeom>
          <a:noFill/>
        </p:spPr>
        <p:txBody>
          <a:bodyPr wrap="square" rtlCol="0">
            <a:spAutoFit/>
          </a:bodyPr>
          <a:lstStyle/>
          <a:p>
            <a:r>
              <a:rPr lang="es-MX" sz="1100" b="1" dirty="0">
                <a:solidFill>
                  <a:schemeClr val="tx1">
                    <a:lumMod val="50000"/>
                  </a:schemeClr>
                </a:solidFill>
              </a:rPr>
              <a:t>Número de </a:t>
            </a:r>
            <a:r>
              <a:rPr lang="es-MX" sz="1100" b="1" dirty="0" err="1">
                <a:solidFill>
                  <a:schemeClr val="tx1">
                    <a:lumMod val="50000"/>
                  </a:schemeClr>
                </a:solidFill>
              </a:rPr>
              <a:t>Reviews</a:t>
            </a:r>
            <a:r>
              <a:rPr lang="es-MX" sz="1100" b="1" dirty="0">
                <a:solidFill>
                  <a:schemeClr val="tx1">
                    <a:lumMod val="50000"/>
                  </a:schemeClr>
                </a:solidFill>
              </a:rPr>
              <a:t> por Juego que compone categoría "GAMES"</a:t>
            </a:r>
          </a:p>
        </p:txBody>
      </p:sp>
      <p:pic>
        <p:nvPicPr>
          <p:cNvPr id="21" name="Imagen 20">
            <a:extLst>
              <a:ext uri="{FF2B5EF4-FFF2-40B4-BE49-F238E27FC236}">
                <a16:creationId xmlns:a16="http://schemas.microsoft.com/office/drawing/2014/main" id="{885F7045-D12F-347E-ED5E-7CD0CFBB5F3D}"/>
              </a:ext>
            </a:extLst>
          </p:cNvPr>
          <p:cNvPicPr>
            <a:picLocks noChangeAspect="1"/>
          </p:cNvPicPr>
          <p:nvPr/>
        </p:nvPicPr>
        <p:blipFill>
          <a:blip r:embed="rId2"/>
          <a:stretch>
            <a:fillRect/>
          </a:stretch>
        </p:blipFill>
        <p:spPr>
          <a:xfrm>
            <a:off x="1276350" y="2607800"/>
            <a:ext cx="9782175" cy="4110702"/>
          </a:xfrm>
          <a:prstGeom prst="rect">
            <a:avLst/>
          </a:prstGeom>
        </p:spPr>
      </p:pic>
      <p:pic>
        <p:nvPicPr>
          <p:cNvPr id="1026" name="Picture 2" descr="Angry birds, Bird logos, Angry birds movie">
            <a:extLst>
              <a:ext uri="{FF2B5EF4-FFF2-40B4-BE49-F238E27FC236}">
                <a16:creationId xmlns:a16="http://schemas.microsoft.com/office/drawing/2014/main" id="{10047892-7C24-BFBC-2C08-351E91C901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35" y="1423078"/>
            <a:ext cx="2080643" cy="13824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ragon Ball Legends (Android/iOS) Logo by Maxiuchiha22 on DeviantArt">
            <a:extLst>
              <a:ext uri="{FF2B5EF4-FFF2-40B4-BE49-F238E27FC236}">
                <a16:creationId xmlns:a16="http://schemas.microsoft.com/office/drawing/2014/main" id="{55D992B4-773C-2BD6-BB8B-038F496660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3426" y="5402894"/>
            <a:ext cx="1929558" cy="131560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owmasters – Playgendary">
            <a:extLst>
              <a:ext uri="{FF2B5EF4-FFF2-40B4-BE49-F238E27FC236}">
                <a16:creationId xmlns:a16="http://schemas.microsoft.com/office/drawing/2014/main" id="{902A4C5E-8286-02D0-EA41-C76D96E2EF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09" y="5099834"/>
            <a:ext cx="1624617" cy="113199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6A02CBAC-28FE-3D81-954B-FBBD58B5D9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60637" y="3097733"/>
            <a:ext cx="3090538" cy="610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4905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EDE2B00D-0319-DC79-3932-747331BAA5B4}"/>
              </a:ext>
            </a:extLst>
          </p:cNvPr>
          <p:cNvSpPr>
            <a:spLocks noGrp="1"/>
          </p:cNvSpPr>
          <p:nvPr>
            <p:ph type="title"/>
          </p:nvPr>
        </p:nvSpPr>
        <p:spPr/>
        <p:txBody>
          <a:bodyPr>
            <a:noAutofit/>
          </a:bodyPr>
          <a:lstStyle/>
          <a:p>
            <a:r>
              <a:rPr lang="es-MX" sz="2800" dirty="0"/>
              <a:t>03. Frases características por Sentimiento</a:t>
            </a:r>
          </a:p>
        </p:txBody>
      </p:sp>
      <p:sp>
        <p:nvSpPr>
          <p:cNvPr id="6" name="Marcador de número de diapositiva 5">
            <a:extLst>
              <a:ext uri="{FF2B5EF4-FFF2-40B4-BE49-F238E27FC236}">
                <a16:creationId xmlns:a16="http://schemas.microsoft.com/office/drawing/2014/main" id="{DC6852AF-62DF-3278-3D91-97143A45AA77}"/>
              </a:ext>
            </a:extLst>
          </p:cNvPr>
          <p:cNvSpPr>
            <a:spLocks noGrp="1"/>
          </p:cNvSpPr>
          <p:nvPr>
            <p:ph type="sldNum" sz="quarter" idx="13"/>
          </p:nvPr>
        </p:nvSpPr>
        <p:spPr/>
        <p:txBody>
          <a:bodyPr/>
          <a:lstStyle/>
          <a:p>
            <a:pPr rtl="0"/>
            <a:fld id="{294A09A9-5501-47C1-A89A-A340965A2BE2}" type="slidenum">
              <a:rPr lang="es-MX" noProof="0" smtClean="0"/>
              <a:pPr rtl="0"/>
              <a:t>6</a:t>
            </a:fld>
            <a:endParaRPr lang="es-MX" noProof="0">
              <a:latin typeface="+mn-lt"/>
            </a:endParaRPr>
          </a:p>
        </p:txBody>
      </p:sp>
      <p:pic>
        <p:nvPicPr>
          <p:cNvPr id="8" name="Imagen 7">
            <a:extLst>
              <a:ext uri="{FF2B5EF4-FFF2-40B4-BE49-F238E27FC236}">
                <a16:creationId xmlns:a16="http://schemas.microsoft.com/office/drawing/2014/main" id="{6A4EC53C-6921-F7A1-8FC9-99FC88B014AE}"/>
              </a:ext>
            </a:extLst>
          </p:cNvPr>
          <p:cNvPicPr>
            <a:picLocks noChangeAspect="1"/>
          </p:cNvPicPr>
          <p:nvPr/>
        </p:nvPicPr>
        <p:blipFill>
          <a:blip r:embed="rId2"/>
          <a:stretch>
            <a:fillRect/>
          </a:stretch>
        </p:blipFill>
        <p:spPr>
          <a:xfrm>
            <a:off x="495035" y="2077819"/>
            <a:ext cx="3636074" cy="1846093"/>
          </a:xfrm>
          <a:prstGeom prst="rect">
            <a:avLst/>
          </a:prstGeom>
        </p:spPr>
      </p:pic>
      <p:pic>
        <p:nvPicPr>
          <p:cNvPr id="10" name="Imagen 9">
            <a:extLst>
              <a:ext uri="{FF2B5EF4-FFF2-40B4-BE49-F238E27FC236}">
                <a16:creationId xmlns:a16="http://schemas.microsoft.com/office/drawing/2014/main" id="{1C9B9A50-437F-2E0B-AEC6-A7820CED628C}"/>
              </a:ext>
            </a:extLst>
          </p:cNvPr>
          <p:cNvPicPr>
            <a:picLocks noChangeAspect="1"/>
          </p:cNvPicPr>
          <p:nvPr/>
        </p:nvPicPr>
        <p:blipFill>
          <a:blip r:embed="rId3"/>
          <a:stretch>
            <a:fillRect/>
          </a:stretch>
        </p:blipFill>
        <p:spPr>
          <a:xfrm>
            <a:off x="8287505" y="2077819"/>
            <a:ext cx="3660225" cy="1846800"/>
          </a:xfrm>
          <a:prstGeom prst="rect">
            <a:avLst/>
          </a:prstGeom>
        </p:spPr>
      </p:pic>
      <p:sp>
        <p:nvSpPr>
          <p:cNvPr id="11" name="CuadroTexto 10">
            <a:extLst>
              <a:ext uri="{FF2B5EF4-FFF2-40B4-BE49-F238E27FC236}">
                <a16:creationId xmlns:a16="http://schemas.microsoft.com/office/drawing/2014/main" id="{A5096651-3B54-5A55-7AE9-CF6DBE6F3A8A}"/>
              </a:ext>
            </a:extLst>
          </p:cNvPr>
          <p:cNvSpPr txBox="1"/>
          <p:nvPr/>
        </p:nvSpPr>
        <p:spPr>
          <a:xfrm>
            <a:off x="1257883" y="1816209"/>
            <a:ext cx="1971143" cy="261610"/>
          </a:xfrm>
          <a:prstGeom prst="rect">
            <a:avLst/>
          </a:prstGeom>
          <a:noFill/>
        </p:spPr>
        <p:txBody>
          <a:bodyPr wrap="square" rtlCol="0">
            <a:spAutoFit/>
          </a:bodyPr>
          <a:lstStyle/>
          <a:p>
            <a:r>
              <a:rPr lang="es-MX" sz="1100" b="1" dirty="0" err="1">
                <a:solidFill>
                  <a:schemeClr val="tx1">
                    <a:lumMod val="50000"/>
                  </a:schemeClr>
                </a:solidFill>
              </a:rPr>
              <a:t>Wordcloud</a:t>
            </a:r>
            <a:r>
              <a:rPr lang="es-MX" sz="1100" b="1" dirty="0">
                <a:solidFill>
                  <a:schemeClr val="tx1">
                    <a:lumMod val="50000"/>
                  </a:schemeClr>
                </a:solidFill>
              </a:rPr>
              <a:t> – </a:t>
            </a:r>
            <a:r>
              <a:rPr lang="es-MX" sz="1100" b="1" dirty="0" err="1">
                <a:solidFill>
                  <a:schemeClr val="tx1">
                    <a:lumMod val="50000"/>
                  </a:schemeClr>
                </a:solidFill>
              </a:rPr>
              <a:t>Sent</a:t>
            </a:r>
            <a:r>
              <a:rPr lang="es-MX" sz="1100" b="1" dirty="0">
                <a:solidFill>
                  <a:schemeClr val="tx1">
                    <a:lumMod val="50000"/>
                  </a:schemeClr>
                </a:solidFill>
              </a:rPr>
              <a:t>. Negativos</a:t>
            </a:r>
          </a:p>
        </p:txBody>
      </p:sp>
      <p:sp>
        <p:nvSpPr>
          <p:cNvPr id="12" name="CuadroTexto 11">
            <a:extLst>
              <a:ext uri="{FF2B5EF4-FFF2-40B4-BE49-F238E27FC236}">
                <a16:creationId xmlns:a16="http://schemas.microsoft.com/office/drawing/2014/main" id="{D3CB4C3F-7E11-13C3-79C6-D16AE0DB6418}"/>
              </a:ext>
            </a:extLst>
          </p:cNvPr>
          <p:cNvSpPr txBox="1"/>
          <p:nvPr/>
        </p:nvSpPr>
        <p:spPr>
          <a:xfrm>
            <a:off x="9249358" y="1816209"/>
            <a:ext cx="1971143" cy="261610"/>
          </a:xfrm>
          <a:prstGeom prst="rect">
            <a:avLst/>
          </a:prstGeom>
          <a:noFill/>
        </p:spPr>
        <p:txBody>
          <a:bodyPr wrap="square" rtlCol="0">
            <a:spAutoFit/>
          </a:bodyPr>
          <a:lstStyle/>
          <a:p>
            <a:r>
              <a:rPr lang="es-MX" sz="1100" b="1" dirty="0" err="1">
                <a:solidFill>
                  <a:schemeClr val="tx1">
                    <a:lumMod val="50000"/>
                  </a:schemeClr>
                </a:solidFill>
              </a:rPr>
              <a:t>Wordcloud</a:t>
            </a:r>
            <a:r>
              <a:rPr lang="es-MX" sz="1100" b="1" dirty="0">
                <a:solidFill>
                  <a:schemeClr val="tx1">
                    <a:lumMod val="50000"/>
                  </a:schemeClr>
                </a:solidFill>
              </a:rPr>
              <a:t> – </a:t>
            </a:r>
            <a:r>
              <a:rPr lang="es-MX" sz="1100" b="1" dirty="0" err="1">
                <a:solidFill>
                  <a:schemeClr val="tx1">
                    <a:lumMod val="50000"/>
                  </a:schemeClr>
                </a:solidFill>
              </a:rPr>
              <a:t>Sent</a:t>
            </a:r>
            <a:r>
              <a:rPr lang="es-MX" sz="1100" b="1" dirty="0">
                <a:solidFill>
                  <a:schemeClr val="tx1">
                    <a:lumMod val="50000"/>
                  </a:schemeClr>
                </a:solidFill>
              </a:rPr>
              <a:t>. Positivos</a:t>
            </a:r>
          </a:p>
        </p:txBody>
      </p:sp>
      <p:pic>
        <p:nvPicPr>
          <p:cNvPr id="14" name="Imagen 13">
            <a:extLst>
              <a:ext uri="{FF2B5EF4-FFF2-40B4-BE49-F238E27FC236}">
                <a16:creationId xmlns:a16="http://schemas.microsoft.com/office/drawing/2014/main" id="{17F7AA3A-2386-56D4-3038-FDE8BF0D0CC1}"/>
              </a:ext>
            </a:extLst>
          </p:cNvPr>
          <p:cNvPicPr>
            <a:picLocks noChangeAspect="1"/>
          </p:cNvPicPr>
          <p:nvPr/>
        </p:nvPicPr>
        <p:blipFill>
          <a:blip r:embed="rId4"/>
          <a:stretch>
            <a:fillRect/>
          </a:stretch>
        </p:blipFill>
        <p:spPr>
          <a:xfrm>
            <a:off x="4384185" y="2077819"/>
            <a:ext cx="3676708" cy="1846800"/>
          </a:xfrm>
          <a:prstGeom prst="rect">
            <a:avLst/>
          </a:prstGeom>
        </p:spPr>
      </p:pic>
      <p:sp>
        <p:nvSpPr>
          <p:cNvPr id="15" name="CuadroTexto 14">
            <a:extLst>
              <a:ext uri="{FF2B5EF4-FFF2-40B4-BE49-F238E27FC236}">
                <a16:creationId xmlns:a16="http://schemas.microsoft.com/office/drawing/2014/main" id="{3136CD22-DD68-2717-2E12-A9D3CEA0C0AB}"/>
              </a:ext>
            </a:extLst>
          </p:cNvPr>
          <p:cNvSpPr txBox="1"/>
          <p:nvPr/>
        </p:nvSpPr>
        <p:spPr>
          <a:xfrm>
            <a:off x="5236967" y="1816209"/>
            <a:ext cx="1971143" cy="261610"/>
          </a:xfrm>
          <a:prstGeom prst="rect">
            <a:avLst/>
          </a:prstGeom>
          <a:noFill/>
        </p:spPr>
        <p:txBody>
          <a:bodyPr wrap="square" rtlCol="0">
            <a:spAutoFit/>
          </a:bodyPr>
          <a:lstStyle/>
          <a:p>
            <a:r>
              <a:rPr lang="es-MX" sz="1100" b="1" dirty="0" err="1">
                <a:solidFill>
                  <a:schemeClr val="tx1">
                    <a:lumMod val="50000"/>
                  </a:schemeClr>
                </a:solidFill>
              </a:rPr>
              <a:t>Wordcloud</a:t>
            </a:r>
            <a:r>
              <a:rPr lang="es-MX" sz="1100" b="1" dirty="0">
                <a:solidFill>
                  <a:schemeClr val="tx1">
                    <a:lumMod val="50000"/>
                  </a:schemeClr>
                </a:solidFill>
              </a:rPr>
              <a:t> – </a:t>
            </a:r>
            <a:r>
              <a:rPr lang="es-MX" sz="1100" b="1" dirty="0" err="1">
                <a:solidFill>
                  <a:schemeClr val="tx1">
                    <a:lumMod val="50000"/>
                  </a:schemeClr>
                </a:solidFill>
              </a:rPr>
              <a:t>Sent</a:t>
            </a:r>
            <a:r>
              <a:rPr lang="es-MX" sz="1100" b="1" dirty="0">
                <a:solidFill>
                  <a:schemeClr val="tx1">
                    <a:lumMod val="50000"/>
                  </a:schemeClr>
                </a:solidFill>
              </a:rPr>
              <a:t>. Neutros</a:t>
            </a:r>
          </a:p>
        </p:txBody>
      </p:sp>
      <p:sp>
        <p:nvSpPr>
          <p:cNvPr id="18" name="CuadroTexto 17">
            <a:extLst>
              <a:ext uri="{FF2B5EF4-FFF2-40B4-BE49-F238E27FC236}">
                <a16:creationId xmlns:a16="http://schemas.microsoft.com/office/drawing/2014/main" id="{DB8D2D58-4D24-1165-A089-CC36FC312F4D}"/>
              </a:ext>
            </a:extLst>
          </p:cNvPr>
          <p:cNvSpPr txBox="1"/>
          <p:nvPr/>
        </p:nvSpPr>
        <p:spPr>
          <a:xfrm>
            <a:off x="1092193" y="6284960"/>
            <a:ext cx="10855537" cy="461665"/>
          </a:xfrm>
          <a:prstGeom prst="rect">
            <a:avLst/>
          </a:prstGeom>
          <a:noFill/>
        </p:spPr>
        <p:txBody>
          <a:bodyPr wrap="square" rtlCol="0">
            <a:spAutoFit/>
          </a:bodyPr>
          <a:lstStyle/>
          <a:p>
            <a:r>
              <a:rPr lang="es-MX" sz="1200" dirty="0">
                <a:solidFill>
                  <a:schemeClr val="bg1"/>
                </a:solidFill>
              </a:rPr>
              <a:t>En todos los casos aparece </a:t>
            </a:r>
            <a:r>
              <a:rPr lang="es-MX" sz="1200" b="1" dirty="0">
                <a:solidFill>
                  <a:schemeClr val="tx2"/>
                </a:solidFill>
              </a:rPr>
              <a:t>“</a:t>
            </a:r>
            <a:r>
              <a:rPr lang="es-MX" sz="1200" b="1" dirty="0" err="1">
                <a:solidFill>
                  <a:schemeClr val="tx2"/>
                </a:solidFill>
              </a:rPr>
              <a:t>Spend</a:t>
            </a:r>
            <a:r>
              <a:rPr lang="es-MX" sz="1200" b="1" dirty="0">
                <a:solidFill>
                  <a:schemeClr val="tx2"/>
                </a:solidFill>
              </a:rPr>
              <a:t> Money”</a:t>
            </a:r>
            <a:r>
              <a:rPr lang="es-MX" sz="1200" dirty="0">
                <a:solidFill>
                  <a:schemeClr val="bg1"/>
                </a:solidFill>
              </a:rPr>
              <a:t> como uno de los </a:t>
            </a:r>
            <a:r>
              <a:rPr lang="es-MX" sz="1200" dirty="0" err="1">
                <a:solidFill>
                  <a:schemeClr val="bg1"/>
                </a:solidFill>
              </a:rPr>
              <a:t>Bigramas</a:t>
            </a:r>
            <a:r>
              <a:rPr lang="es-MX" sz="1200" dirty="0">
                <a:solidFill>
                  <a:schemeClr val="bg1"/>
                </a:solidFill>
              </a:rPr>
              <a:t> fundamentales (En sentimientos positivo y negativo aparece en segundo lugar del conteo y en neutro en el primero.</a:t>
            </a:r>
          </a:p>
        </p:txBody>
      </p:sp>
      <p:sp>
        <p:nvSpPr>
          <p:cNvPr id="19" name="CuadroTexto 18">
            <a:extLst>
              <a:ext uri="{FF2B5EF4-FFF2-40B4-BE49-F238E27FC236}">
                <a16:creationId xmlns:a16="http://schemas.microsoft.com/office/drawing/2014/main" id="{0F125F99-606D-AD6C-ED4C-3C86DF5A5E22}"/>
              </a:ext>
            </a:extLst>
          </p:cNvPr>
          <p:cNvSpPr txBox="1"/>
          <p:nvPr/>
        </p:nvSpPr>
        <p:spPr>
          <a:xfrm>
            <a:off x="430355" y="4185522"/>
            <a:ext cx="3479806" cy="2031325"/>
          </a:xfrm>
          <a:prstGeom prst="rect">
            <a:avLst/>
          </a:prstGeom>
          <a:noFill/>
        </p:spPr>
        <p:txBody>
          <a:bodyPr wrap="square" rtlCol="0">
            <a:spAutoFit/>
          </a:bodyPr>
          <a:lstStyle/>
          <a:p>
            <a:pPr rtl="0"/>
            <a:r>
              <a:rPr lang="es-MX" sz="1400" dirty="0">
                <a:solidFill>
                  <a:srgbClr val="0070C0"/>
                </a:solidFill>
              </a:rPr>
              <a:t>Comentarios comunes:</a:t>
            </a:r>
          </a:p>
          <a:p>
            <a:pPr marL="285750" indent="-285750" rtl="0">
              <a:buFont typeface="Arial" panose="020B0604020202020204" pitchFamily="34" charset="0"/>
              <a:buChar char="•"/>
            </a:pPr>
            <a:r>
              <a:rPr lang="es-MX" sz="1400" dirty="0">
                <a:solidFill>
                  <a:srgbClr val="0070C0"/>
                </a:solidFill>
              </a:rPr>
              <a:t>El juego es una </a:t>
            </a:r>
            <a:r>
              <a:rPr lang="es-MX" sz="1400" dirty="0">
                <a:solidFill>
                  <a:srgbClr val="FF0000"/>
                </a:solidFill>
              </a:rPr>
              <a:t>pérdida de tiempo</a:t>
            </a:r>
            <a:r>
              <a:rPr lang="es-MX" sz="1400" dirty="0">
                <a:solidFill>
                  <a:srgbClr val="0070C0"/>
                </a:solidFill>
              </a:rPr>
              <a:t>.</a:t>
            </a:r>
          </a:p>
          <a:p>
            <a:pPr marL="285750" indent="-285750" rtl="0">
              <a:buFont typeface="Arial" panose="020B0604020202020204" pitchFamily="34" charset="0"/>
              <a:buChar char="•"/>
            </a:pPr>
            <a:r>
              <a:rPr lang="es-MX" sz="1400" dirty="0">
                <a:solidFill>
                  <a:srgbClr val="0070C0"/>
                </a:solidFill>
              </a:rPr>
              <a:t>A lo </a:t>
            </a:r>
            <a:r>
              <a:rPr lang="es-MX" sz="1400" dirty="0">
                <a:solidFill>
                  <a:srgbClr val="FF0000"/>
                </a:solidFill>
              </a:rPr>
              <a:t>largo del tiempo</a:t>
            </a:r>
            <a:r>
              <a:rPr lang="es-MX" sz="1400" dirty="0">
                <a:solidFill>
                  <a:srgbClr val="0070C0"/>
                </a:solidFill>
              </a:rPr>
              <a:t>… que he usado la app</a:t>
            </a:r>
          </a:p>
          <a:p>
            <a:pPr marL="285750" indent="-285750" rtl="0">
              <a:buFont typeface="Arial" panose="020B0604020202020204" pitchFamily="34" charset="0"/>
              <a:buChar char="•"/>
            </a:pPr>
            <a:r>
              <a:rPr lang="es-MX" sz="1400" dirty="0">
                <a:solidFill>
                  <a:srgbClr val="FF0000"/>
                </a:solidFill>
              </a:rPr>
              <a:t>Dinero Real </a:t>
            </a:r>
            <a:r>
              <a:rPr lang="es-MX" sz="1400" dirty="0">
                <a:solidFill>
                  <a:srgbClr val="0070C0"/>
                </a:solidFill>
              </a:rPr>
              <a:t>~ Niveles</a:t>
            </a:r>
          </a:p>
          <a:p>
            <a:pPr marL="285750" indent="-285750" rtl="0">
              <a:buFont typeface="Arial" panose="020B0604020202020204" pitchFamily="34" charset="0"/>
              <a:buChar char="•"/>
            </a:pPr>
            <a:r>
              <a:rPr lang="es-MX" sz="1400" dirty="0">
                <a:solidFill>
                  <a:srgbClr val="0070C0"/>
                </a:solidFill>
              </a:rPr>
              <a:t>Publicidad </a:t>
            </a:r>
            <a:r>
              <a:rPr lang="es-MX" sz="1400" dirty="0">
                <a:solidFill>
                  <a:srgbClr val="FF0000"/>
                </a:solidFill>
              </a:rPr>
              <a:t>realmente molesta (o)</a:t>
            </a:r>
          </a:p>
          <a:p>
            <a:pPr marL="285750" indent="-285750" rtl="0">
              <a:buFont typeface="Arial" panose="020B0604020202020204" pitchFamily="34" charset="0"/>
              <a:buChar char="•"/>
            </a:pPr>
            <a:r>
              <a:rPr lang="es-MX" sz="1400" dirty="0">
                <a:solidFill>
                  <a:srgbClr val="FF0000"/>
                </a:solidFill>
              </a:rPr>
              <a:t>No desperdicies</a:t>
            </a:r>
            <a:r>
              <a:rPr lang="es-MX" sz="1400" dirty="0">
                <a:solidFill>
                  <a:srgbClr val="0070C0"/>
                </a:solidFill>
              </a:rPr>
              <a:t>… (tiempo, dinero…)</a:t>
            </a:r>
          </a:p>
          <a:p>
            <a:pPr marL="285750" indent="-285750" rtl="0">
              <a:buFont typeface="Arial" panose="020B0604020202020204" pitchFamily="34" charset="0"/>
              <a:buChar char="•"/>
            </a:pPr>
            <a:r>
              <a:rPr lang="es-MX" sz="1400" dirty="0">
                <a:solidFill>
                  <a:srgbClr val="0070C0"/>
                </a:solidFill>
              </a:rPr>
              <a:t>Problemas con la </a:t>
            </a:r>
            <a:r>
              <a:rPr lang="es-MX" sz="1400" dirty="0">
                <a:solidFill>
                  <a:srgbClr val="FF0000"/>
                </a:solidFill>
              </a:rPr>
              <a:t>última actualización</a:t>
            </a:r>
            <a:r>
              <a:rPr lang="es-MX" sz="1400" dirty="0">
                <a:solidFill>
                  <a:srgbClr val="0070C0"/>
                </a:solidFill>
              </a:rPr>
              <a:t>.</a:t>
            </a:r>
          </a:p>
          <a:p>
            <a:pPr marL="285750" indent="-285750" rtl="0">
              <a:buFont typeface="Arial" panose="020B0604020202020204" pitchFamily="34" charset="0"/>
              <a:buChar char="•"/>
            </a:pPr>
            <a:endParaRPr lang="es-MX" sz="1400" dirty="0">
              <a:solidFill>
                <a:srgbClr val="0070C0"/>
              </a:solidFill>
            </a:endParaRPr>
          </a:p>
        </p:txBody>
      </p:sp>
      <p:sp>
        <p:nvSpPr>
          <p:cNvPr id="20" name="CuadroTexto 19">
            <a:extLst>
              <a:ext uri="{FF2B5EF4-FFF2-40B4-BE49-F238E27FC236}">
                <a16:creationId xmlns:a16="http://schemas.microsoft.com/office/drawing/2014/main" id="{7D140183-D064-BF85-9AC3-E5B36C3C4AE9}"/>
              </a:ext>
            </a:extLst>
          </p:cNvPr>
          <p:cNvSpPr txBox="1"/>
          <p:nvPr/>
        </p:nvSpPr>
        <p:spPr>
          <a:xfrm>
            <a:off x="8392471" y="4179296"/>
            <a:ext cx="3479806" cy="1600438"/>
          </a:xfrm>
          <a:prstGeom prst="rect">
            <a:avLst/>
          </a:prstGeom>
          <a:noFill/>
        </p:spPr>
        <p:txBody>
          <a:bodyPr wrap="square" rtlCol="0">
            <a:spAutoFit/>
          </a:bodyPr>
          <a:lstStyle/>
          <a:p>
            <a:pPr rtl="0"/>
            <a:r>
              <a:rPr lang="es-MX" sz="1400" dirty="0">
                <a:solidFill>
                  <a:schemeClr val="accent5">
                    <a:lumMod val="50000"/>
                  </a:schemeClr>
                </a:solidFill>
              </a:rPr>
              <a:t>Comentarios comunes:</a:t>
            </a:r>
          </a:p>
          <a:p>
            <a:pPr marL="285750" indent="-285750" rtl="0">
              <a:buFont typeface="Arial" panose="020B0604020202020204" pitchFamily="34" charset="0"/>
              <a:buChar char="•"/>
            </a:pPr>
            <a:r>
              <a:rPr lang="es-MX" sz="1400" dirty="0">
                <a:solidFill>
                  <a:schemeClr val="accent5">
                    <a:lumMod val="50000"/>
                  </a:schemeClr>
                </a:solidFill>
              </a:rPr>
              <a:t>El juego es </a:t>
            </a:r>
            <a:r>
              <a:rPr lang="es-MX" sz="1400" dirty="0">
                <a:solidFill>
                  <a:schemeClr val="accent3"/>
                </a:solidFill>
              </a:rPr>
              <a:t>realmente bueno y divertido</a:t>
            </a:r>
          </a:p>
          <a:p>
            <a:pPr marL="285750" indent="-285750" rtl="0">
              <a:buFont typeface="Arial" panose="020B0604020202020204" pitchFamily="34" charset="0"/>
              <a:buChar char="•"/>
            </a:pPr>
            <a:r>
              <a:rPr lang="es-MX" sz="1400" dirty="0">
                <a:solidFill>
                  <a:schemeClr val="accent5">
                    <a:lumMod val="50000"/>
                  </a:schemeClr>
                </a:solidFill>
              </a:rPr>
              <a:t>Buen </a:t>
            </a:r>
            <a:r>
              <a:rPr lang="es-MX" sz="1400" dirty="0">
                <a:solidFill>
                  <a:schemeClr val="accent3"/>
                </a:solidFill>
              </a:rPr>
              <a:t>pasatiempo</a:t>
            </a:r>
          </a:p>
          <a:p>
            <a:pPr marL="285750" indent="-285750" rtl="0">
              <a:buFont typeface="Arial" panose="020B0604020202020204" pitchFamily="34" charset="0"/>
              <a:buChar char="•"/>
            </a:pPr>
            <a:r>
              <a:rPr lang="es-MX" sz="1400" dirty="0">
                <a:solidFill>
                  <a:schemeClr val="accent5">
                    <a:lumMod val="50000"/>
                  </a:schemeClr>
                </a:solidFill>
              </a:rPr>
              <a:t>Lo había jugado </a:t>
            </a:r>
            <a:r>
              <a:rPr lang="es-MX" sz="1400" dirty="0">
                <a:solidFill>
                  <a:schemeClr val="accent3"/>
                </a:solidFill>
              </a:rPr>
              <a:t>alguna vez</a:t>
            </a:r>
            <a:r>
              <a:rPr lang="es-MX" sz="1400" dirty="0">
                <a:solidFill>
                  <a:schemeClr val="accent5">
                    <a:lumMod val="50000"/>
                  </a:schemeClr>
                </a:solidFill>
              </a:rPr>
              <a:t>…</a:t>
            </a:r>
          </a:p>
          <a:p>
            <a:pPr marL="285750" indent="-285750" rtl="0">
              <a:buFont typeface="Arial" panose="020B0604020202020204" pitchFamily="34" charset="0"/>
              <a:buChar char="•"/>
            </a:pPr>
            <a:r>
              <a:rPr lang="es-MX" sz="1400" dirty="0">
                <a:solidFill>
                  <a:schemeClr val="accent5">
                    <a:lumMod val="50000"/>
                  </a:schemeClr>
                </a:solidFill>
              </a:rPr>
              <a:t>Bueno para </a:t>
            </a:r>
            <a:r>
              <a:rPr lang="es-MX" sz="1400" dirty="0">
                <a:solidFill>
                  <a:schemeClr val="accent3"/>
                </a:solidFill>
              </a:rPr>
              <a:t>pasar el tiempo</a:t>
            </a:r>
          </a:p>
          <a:p>
            <a:pPr marL="285750" indent="-285750" rtl="0">
              <a:buFont typeface="Arial" panose="020B0604020202020204" pitchFamily="34" charset="0"/>
              <a:buChar char="•"/>
            </a:pPr>
            <a:r>
              <a:rPr lang="es-MX" sz="1400" dirty="0" err="1">
                <a:solidFill>
                  <a:schemeClr val="accent5">
                    <a:lumMod val="50000"/>
                  </a:schemeClr>
                </a:solidFill>
              </a:rPr>
              <a:t>Power</a:t>
            </a:r>
            <a:r>
              <a:rPr lang="es-MX" sz="1400" dirty="0">
                <a:solidFill>
                  <a:schemeClr val="accent5">
                    <a:lumMod val="50000"/>
                  </a:schemeClr>
                </a:solidFill>
              </a:rPr>
              <a:t> ups (</a:t>
            </a:r>
            <a:r>
              <a:rPr lang="es-MX" sz="1400" dirty="0">
                <a:solidFill>
                  <a:schemeClr val="accent3"/>
                </a:solidFill>
              </a:rPr>
              <a:t>potenciador</a:t>
            </a:r>
            <a:r>
              <a:rPr lang="es-MX" sz="1400" dirty="0">
                <a:solidFill>
                  <a:schemeClr val="accent5">
                    <a:lumMod val="50000"/>
                  </a:schemeClr>
                </a:solidFill>
              </a:rPr>
              <a:t>)</a:t>
            </a:r>
          </a:p>
          <a:p>
            <a:pPr marL="285750" indent="-285750" rtl="0">
              <a:buFont typeface="Arial" panose="020B0604020202020204" pitchFamily="34" charset="0"/>
              <a:buChar char="•"/>
            </a:pPr>
            <a:endParaRPr lang="es-MX" sz="1400" dirty="0">
              <a:solidFill>
                <a:schemeClr val="accent5">
                  <a:lumMod val="50000"/>
                </a:schemeClr>
              </a:solidFill>
            </a:endParaRPr>
          </a:p>
        </p:txBody>
      </p:sp>
      <p:pic>
        <p:nvPicPr>
          <p:cNvPr id="25" name="Imagen 24">
            <a:extLst>
              <a:ext uri="{FF2B5EF4-FFF2-40B4-BE49-F238E27FC236}">
                <a16:creationId xmlns:a16="http://schemas.microsoft.com/office/drawing/2014/main" id="{9757E2F9-FBB4-E8C9-02E4-7B97295C8E4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571999" y="3966121"/>
            <a:ext cx="3433425" cy="2431416"/>
          </a:xfrm>
          <a:prstGeom prst="rect">
            <a:avLst/>
          </a:prstGeom>
        </p:spPr>
      </p:pic>
    </p:spTree>
    <p:extLst>
      <p:ext uri="{BB962C8B-B14F-4D97-AF65-F5344CB8AC3E}">
        <p14:creationId xmlns:p14="http://schemas.microsoft.com/office/powerpoint/2010/main" val="2042528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E9F23FB2-2354-B05F-D676-8A83BD978C66}"/>
              </a:ext>
            </a:extLst>
          </p:cNvPr>
          <p:cNvPicPr>
            <a:picLocks noChangeAspect="1"/>
          </p:cNvPicPr>
          <p:nvPr/>
        </p:nvPicPr>
        <p:blipFill>
          <a:blip r:embed="rId2"/>
          <a:stretch>
            <a:fillRect/>
          </a:stretch>
        </p:blipFill>
        <p:spPr>
          <a:xfrm>
            <a:off x="685013" y="2145379"/>
            <a:ext cx="4816156" cy="3956842"/>
          </a:xfrm>
          <a:prstGeom prst="rect">
            <a:avLst/>
          </a:prstGeom>
        </p:spPr>
      </p:pic>
      <p:sp>
        <p:nvSpPr>
          <p:cNvPr id="3" name="Título 2">
            <a:extLst>
              <a:ext uri="{FF2B5EF4-FFF2-40B4-BE49-F238E27FC236}">
                <a16:creationId xmlns:a16="http://schemas.microsoft.com/office/drawing/2014/main" id="{170C56B0-3824-EF78-A65D-416B969DBC4C}"/>
              </a:ext>
            </a:extLst>
          </p:cNvPr>
          <p:cNvSpPr>
            <a:spLocks noGrp="1"/>
          </p:cNvSpPr>
          <p:nvPr>
            <p:ph type="title"/>
          </p:nvPr>
        </p:nvSpPr>
        <p:spPr/>
        <p:txBody>
          <a:bodyPr>
            <a:normAutofit fontScale="90000"/>
          </a:bodyPr>
          <a:lstStyle/>
          <a:p>
            <a:r>
              <a:rPr lang="es-MX" dirty="0"/>
              <a:t>04. Palabras importantes.</a:t>
            </a:r>
          </a:p>
        </p:txBody>
      </p:sp>
      <p:sp>
        <p:nvSpPr>
          <p:cNvPr id="9" name="CuadroTexto 8">
            <a:extLst>
              <a:ext uri="{FF2B5EF4-FFF2-40B4-BE49-F238E27FC236}">
                <a16:creationId xmlns:a16="http://schemas.microsoft.com/office/drawing/2014/main" id="{FD9E0804-BA26-698E-A35C-12A5DA245118}"/>
              </a:ext>
            </a:extLst>
          </p:cNvPr>
          <p:cNvSpPr txBox="1"/>
          <p:nvPr/>
        </p:nvSpPr>
        <p:spPr>
          <a:xfrm>
            <a:off x="1173903" y="1816209"/>
            <a:ext cx="4069897" cy="261610"/>
          </a:xfrm>
          <a:prstGeom prst="rect">
            <a:avLst/>
          </a:prstGeom>
          <a:noFill/>
        </p:spPr>
        <p:txBody>
          <a:bodyPr wrap="square" rtlCol="0">
            <a:spAutoFit/>
          </a:bodyPr>
          <a:lstStyle/>
          <a:p>
            <a:r>
              <a:rPr lang="es-MX" sz="1100" b="1" dirty="0">
                <a:solidFill>
                  <a:schemeClr val="tx1">
                    <a:lumMod val="50000"/>
                  </a:schemeClr>
                </a:solidFill>
              </a:rPr>
              <a:t>Similitud Coseno entre  Vectores de Palabras– </a:t>
            </a:r>
            <a:r>
              <a:rPr lang="es-MX" sz="1100" b="1" dirty="0" err="1">
                <a:solidFill>
                  <a:schemeClr val="tx1">
                    <a:lumMod val="50000"/>
                  </a:schemeClr>
                </a:solidFill>
              </a:rPr>
              <a:t>Sent</a:t>
            </a:r>
            <a:r>
              <a:rPr lang="es-MX" sz="1100" b="1" dirty="0">
                <a:solidFill>
                  <a:schemeClr val="tx1">
                    <a:lumMod val="50000"/>
                  </a:schemeClr>
                </a:solidFill>
              </a:rPr>
              <a:t>. Negativos</a:t>
            </a:r>
          </a:p>
        </p:txBody>
      </p:sp>
      <p:pic>
        <p:nvPicPr>
          <p:cNvPr id="13" name="Imagen 12">
            <a:extLst>
              <a:ext uri="{FF2B5EF4-FFF2-40B4-BE49-F238E27FC236}">
                <a16:creationId xmlns:a16="http://schemas.microsoft.com/office/drawing/2014/main" id="{05A623D8-514F-28C8-B10D-1DC786E6CC55}"/>
              </a:ext>
            </a:extLst>
          </p:cNvPr>
          <p:cNvPicPr>
            <a:picLocks noChangeAspect="1"/>
          </p:cNvPicPr>
          <p:nvPr/>
        </p:nvPicPr>
        <p:blipFill>
          <a:blip r:embed="rId3"/>
          <a:stretch>
            <a:fillRect/>
          </a:stretch>
        </p:blipFill>
        <p:spPr>
          <a:xfrm>
            <a:off x="6217453" y="2145379"/>
            <a:ext cx="4816156" cy="3745150"/>
          </a:xfrm>
          <a:prstGeom prst="rect">
            <a:avLst/>
          </a:prstGeom>
        </p:spPr>
      </p:pic>
      <p:sp>
        <p:nvSpPr>
          <p:cNvPr id="14" name="CuadroTexto 13">
            <a:extLst>
              <a:ext uri="{FF2B5EF4-FFF2-40B4-BE49-F238E27FC236}">
                <a16:creationId xmlns:a16="http://schemas.microsoft.com/office/drawing/2014/main" id="{2481878C-C2FA-BDF7-52A0-828C398107ED}"/>
              </a:ext>
            </a:extLst>
          </p:cNvPr>
          <p:cNvSpPr txBox="1"/>
          <p:nvPr/>
        </p:nvSpPr>
        <p:spPr>
          <a:xfrm>
            <a:off x="6691404" y="1819313"/>
            <a:ext cx="4069897" cy="261610"/>
          </a:xfrm>
          <a:prstGeom prst="rect">
            <a:avLst/>
          </a:prstGeom>
          <a:noFill/>
        </p:spPr>
        <p:txBody>
          <a:bodyPr wrap="square" rtlCol="0">
            <a:spAutoFit/>
          </a:bodyPr>
          <a:lstStyle/>
          <a:p>
            <a:r>
              <a:rPr lang="es-MX" sz="1100" b="1" dirty="0">
                <a:solidFill>
                  <a:schemeClr val="tx1">
                    <a:lumMod val="50000"/>
                  </a:schemeClr>
                </a:solidFill>
              </a:rPr>
              <a:t>Similitud Coseno entre  Vectores de Palabras– </a:t>
            </a:r>
            <a:r>
              <a:rPr lang="es-MX" sz="1100" b="1" dirty="0" err="1">
                <a:solidFill>
                  <a:schemeClr val="tx1">
                    <a:lumMod val="50000"/>
                  </a:schemeClr>
                </a:solidFill>
              </a:rPr>
              <a:t>Sent</a:t>
            </a:r>
            <a:r>
              <a:rPr lang="es-MX" sz="1100" b="1" dirty="0">
                <a:solidFill>
                  <a:schemeClr val="tx1">
                    <a:lumMod val="50000"/>
                  </a:schemeClr>
                </a:solidFill>
              </a:rPr>
              <a:t>. </a:t>
            </a:r>
            <a:r>
              <a:rPr lang="es-MX" sz="1100" b="1" dirty="0" err="1">
                <a:solidFill>
                  <a:schemeClr val="tx1">
                    <a:lumMod val="50000"/>
                  </a:schemeClr>
                </a:solidFill>
              </a:rPr>
              <a:t>Posittivos</a:t>
            </a:r>
            <a:endParaRPr lang="es-MX" sz="1100" b="1" dirty="0">
              <a:solidFill>
                <a:schemeClr val="tx1">
                  <a:lumMod val="50000"/>
                </a:schemeClr>
              </a:solidFill>
            </a:endParaRPr>
          </a:p>
        </p:txBody>
      </p:sp>
      <p:sp>
        <p:nvSpPr>
          <p:cNvPr id="16" name="Rectángulo 15">
            <a:extLst>
              <a:ext uri="{FF2B5EF4-FFF2-40B4-BE49-F238E27FC236}">
                <a16:creationId xmlns:a16="http://schemas.microsoft.com/office/drawing/2014/main" id="{936D9379-2559-64FE-65E8-CDAE54DCFD1E}"/>
              </a:ext>
            </a:extLst>
          </p:cNvPr>
          <p:cNvSpPr/>
          <p:nvPr/>
        </p:nvSpPr>
        <p:spPr>
          <a:xfrm>
            <a:off x="3498980" y="2202023"/>
            <a:ext cx="396000" cy="756000"/>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Rectángulo 16">
            <a:extLst>
              <a:ext uri="{FF2B5EF4-FFF2-40B4-BE49-F238E27FC236}">
                <a16:creationId xmlns:a16="http://schemas.microsoft.com/office/drawing/2014/main" id="{C3D75092-7F5D-B2EC-0A95-459F3B7CEC02}"/>
              </a:ext>
            </a:extLst>
          </p:cNvPr>
          <p:cNvSpPr/>
          <p:nvPr/>
        </p:nvSpPr>
        <p:spPr>
          <a:xfrm rot="5400000">
            <a:off x="3298642" y="1993276"/>
            <a:ext cx="396000" cy="807105"/>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9" name="Conector recto de flecha 18">
            <a:extLst>
              <a:ext uri="{FF2B5EF4-FFF2-40B4-BE49-F238E27FC236}">
                <a16:creationId xmlns:a16="http://schemas.microsoft.com/office/drawing/2014/main" id="{631413FB-6C39-67E8-707B-79EE65007F17}"/>
              </a:ext>
            </a:extLst>
          </p:cNvPr>
          <p:cNvCxnSpPr/>
          <p:nvPr/>
        </p:nvCxnSpPr>
        <p:spPr>
          <a:xfrm>
            <a:off x="485195" y="5038531"/>
            <a:ext cx="373225" cy="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0" name="CuadroTexto 19">
            <a:extLst>
              <a:ext uri="{FF2B5EF4-FFF2-40B4-BE49-F238E27FC236}">
                <a16:creationId xmlns:a16="http://schemas.microsoft.com/office/drawing/2014/main" id="{5BD8C2A0-B145-7848-0A48-1DBC8B83CDC4}"/>
              </a:ext>
            </a:extLst>
          </p:cNvPr>
          <p:cNvSpPr txBox="1"/>
          <p:nvPr/>
        </p:nvSpPr>
        <p:spPr>
          <a:xfrm>
            <a:off x="24118" y="4770863"/>
            <a:ext cx="685013" cy="507831"/>
          </a:xfrm>
          <a:prstGeom prst="rect">
            <a:avLst/>
          </a:prstGeom>
          <a:noFill/>
        </p:spPr>
        <p:txBody>
          <a:bodyPr wrap="square" rtlCol="0">
            <a:spAutoFit/>
          </a:bodyPr>
          <a:lstStyle/>
          <a:p>
            <a:r>
              <a:rPr lang="es-MX" sz="900" b="1" dirty="0">
                <a:solidFill>
                  <a:schemeClr val="accent4"/>
                </a:solidFill>
              </a:rPr>
              <a:t>Es la menos positiva</a:t>
            </a:r>
          </a:p>
        </p:txBody>
      </p:sp>
      <p:cxnSp>
        <p:nvCxnSpPr>
          <p:cNvPr id="21" name="Conector recto de flecha 20">
            <a:extLst>
              <a:ext uri="{FF2B5EF4-FFF2-40B4-BE49-F238E27FC236}">
                <a16:creationId xmlns:a16="http://schemas.microsoft.com/office/drawing/2014/main" id="{DC36FC2F-DB5F-2134-4EAC-E0436B6DA6FD}"/>
              </a:ext>
            </a:extLst>
          </p:cNvPr>
          <p:cNvCxnSpPr>
            <a:cxnSpLocks/>
          </p:cNvCxnSpPr>
          <p:nvPr/>
        </p:nvCxnSpPr>
        <p:spPr>
          <a:xfrm flipV="1">
            <a:off x="8437987" y="5809664"/>
            <a:ext cx="0" cy="416767"/>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E11C75BE-EDE3-B46F-1AFC-B9C23F05E0CE}"/>
              </a:ext>
            </a:extLst>
          </p:cNvPr>
          <p:cNvSpPr txBox="1"/>
          <p:nvPr/>
        </p:nvSpPr>
        <p:spPr>
          <a:xfrm>
            <a:off x="8182183" y="6226431"/>
            <a:ext cx="1297719" cy="507831"/>
          </a:xfrm>
          <a:prstGeom prst="rect">
            <a:avLst/>
          </a:prstGeom>
          <a:noFill/>
        </p:spPr>
        <p:txBody>
          <a:bodyPr wrap="square" rtlCol="0">
            <a:spAutoFit/>
          </a:bodyPr>
          <a:lstStyle/>
          <a:p>
            <a:r>
              <a:rPr lang="es-MX" sz="900" b="1" dirty="0">
                <a:solidFill>
                  <a:schemeClr val="accent4"/>
                </a:solidFill>
              </a:rPr>
              <a:t>Es la menos positiva, sobre todo cuando se relaciona con gasto.</a:t>
            </a:r>
          </a:p>
        </p:txBody>
      </p:sp>
      <p:cxnSp>
        <p:nvCxnSpPr>
          <p:cNvPr id="24" name="Conector recto de flecha 23">
            <a:extLst>
              <a:ext uri="{FF2B5EF4-FFF2-40B4-BE49-F238E27FC236}">
                <a16:creationId xmlns:a16="http://schemas.microsoft.com/office/drawing/2014/main" id="{5ED2A870-471F-CF6B-C0AE-0579B4A72B7D}"/>
              </a:ext>
            </a:extLst>
          </p:cNvPr>
          <p:cNvCxnSpPr>
            <a:cxnSpLocks/>
          </p:cNvCxnSpPr>
          <p:nvPr/>
        </p:nvCxnSpPr>
        <p:spPr>
          <a:xfrm flipH="1">
            <a:off x="3981790" y="1632705"/>
            <a:ext cx="2727157" cy="566123"/>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6C9AEBF4-BC2A-7BE6-1E2B-83149D0FD5BF}"/>
              </a:ext>
            </a:extLst>
          </p:cNvPr>
          <p:cNvSpPr txBox="1"/>
          <p:nvPr/>
        </p:nvSpPr>
        <p:spPr>
          <a:xfrm>
            <a:off x="6691404" y="1351405"/>
            <a:ext cx="2565682" cy="507831"/>
          </a:xfrm>
          <a:prstGeom prst="rect">
            <a:avLst/>
          </a:prstGeom>
          <a:noFill/>
        </p:spPr>
        <p:txBody>
          <a:bodyPr wrap="square" rtlCol="0">
            <a:spAutoFit/>
          </a:bodyPr>
          <a:lstStyle/>
          <a:p>
            <a:r>
              <a:rPr lang="es-MX" sz="900" b="1" dirty="0">
                <a:solidFill>
                  <a:schemeClr val="accent4"/>
                </a:solidFill>
              </a:rPr>
              <a:t>Tiempo y dinero está relacionado con </a:t>
            </a:r>
            <a:r>
              <a:rPr lang="es-MX" sz="900" b="1" dirty="0" err="1">
                <a:solidFill>
                  <a:schemeClr val="accent4"/>
                </a:solidFill>
              </a:rPr>
              <a:t>ads</a:t>
            </a:r>
            <a:r>
              <a:rPr lang="es-MX" sz="900" b="1" dirty="0">
                <a:solidFill>
                  <a:schemeClr val="accent4"/>
                </a:solidFill>
              </a:rPr>
              <a:t> y </a:t>
            </a:r>
            <a:r>
              <a:rPr lang="es-MX" sz="900" b="1" dirty="0" err="1">
                <a:solidFill>
                  <a:schemeClr val="accent4"/>
                </a:solidFill>
              </a:rPr>
              <a:t>level</a:t>
            </a:r>
            <a:r>
              <a:rPr lang="es-MX" sz="900" b="1" dirty="0">
                <a:solidFill>
                  <a:schemeClr val="accent4"/>
                </a:solidFill>
              </a:rPr>
              <a:t>, siendo los que tienen mayor relación en los sentimientos negativos.</a:t>
            </a:r>
          </a:p>
        </p:txBody>
      </p:sp>
    </p:spTree>
    <p:extLst>
      <p:ext uri="{BB962C8B-B14F-4D97-AF65-F5344CB8AC3E}">
        <p14:creationId xmlns:p14="http://schemas.microsoft.com/office/powerpoint/2010/main" val="2252016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n 20">
            <a:extLst>
              <a:ext uri="{FF2B5EF4-FFF2-40B4-BE49-F238E27FC236}">
                <a16:creationId xmlns:a16="http://schemas.microsoft.com/office/drawing/2014/main" id="{34AC1E15-3711-54B5-9DB9-152541F7068D}"/>
              </a:ext>
            </a:extLst>
          </p:cNvPr>
          <p:cNvPicPr>
            <a:picLocks noChangeAspect="1"/>
          </p:cNvPicPr>
          <p:nvPr/>
        </p:nvPicPr>
        <p:blipFill>
          <a:blip r:embed="rId2"/>
          <a:stretch>
            <a:fillRect/>
          </a:stretch>
        </p:blipFill>
        <p:spPr>
          <a:xfrm>
            <a:off x="3989904" y="2509690"/>
            <a:ext cx="7605419" cy="1569856"/>
          </a:xfrm>
          <a:prstGeom prst="rect">
            <a:avLst/>
          </a:prstGeom>
        </p:spPr>
      </p:pic>
      <p:pic>
        <p:nvPicPr>
          <p:cNvPr id="2052" name="Picture 4" descr="Documento comercial planeador movimiento fútbol redes sociales pánico  tráfico, comentarios positivos, edificio, texto, mano png | Klipartz">
            <a:extLst>
              <a:ext uri="{FF2B5EF4-FFF2-40B4-BE49-F238E27FC236}">
                <a16:creationId xmlns:a16="http://schemas.microsoft.com/office/drawing/2014/main" id="{611EB16C-8B24-7EDC-BEB8-6C9F8F8A3D07}"/>
              </a:ext>
            </a:extLst>
          </p:cNvPr>
          <p:cNvPicPr>
            <a:picLocks noChangeAspect="1" noChangeArrowheads="1"/>
          </p:cNvPicPr>
          <p:nvPr/>
        </p:nvPicPr>
        <p:blipFill>
          <a:blip r:embed="rId3">
            <a:clrChange>
              <a:clrFrom>
                <a:srgbClr val="CFD0D0"/>
              </a:clrFrom>
              <a:clrTo>
                <a:srgbClr val="CFD0D0">
                  <a:alpha val="0"/>
                </a:srgbClr>
              </a:clrTo>
            </a:clrChange>
            <a:extLst>
              <a:ext uri="{28A0092B-C50C-407E-A947-70E740481C1C}">
                <a14:useLocalDpi xmlns:a14="http://schemas.microsoft.com/office/drawing/2010/main" val="0"/>
              </a:ext>
            </a:extLst>
          </a:blip>
          <a:srcRect/>
          <a:stretch>
            <a:fillRect/>
          </a:stretch>
        </p:blipFill>
        <p:spPr bwMode="auto">
          <a:xfrm>
            <a:off x="6574725" y="3628058"/>
            <a:ext cx="2435776" cy="1499781"/>
          </a:xfrm>
          <a:prstGeom prst="rect">
            <a:avLst/>
          </a:prstGeom>
          <a:noFill/>
          <a:extLst>
            <a:ext uri="{909E8E84-426E-40DD-AFC4-6F175D3DCCD1}">
              <a14:hiddenFill xmlns:a14="http://schemas.microsoft.com/office/drawing/2010/main">
                <a:solidFill>
                  <a:srgbClr val="FFFFFF"/>
                </a:solidFill>
              </a14:hiddenFill>
            </a:ext>
          </a:extLst>
        </p:spPr>
      </p:pic>
      <p:sp>
        <p:nvSpPr>
          <p:cNvPr id="3" name="Título 2">
            <a:extLst>
              <a:ext uri="{FF2B5EF4-FFF2-40B4-BE49-F238E27FC236}">
                <a16:creationId xmlns:a16="http://schemas.microsoft.com/office/drawing/2014/main" id="{7BDAE12F-8D66-DF21-8FEB-47C4BB4C8A79}"/>
              </a:ext>
            </a:extLst>
          </p:cNvPr>
          <p:cNvSpPr>
            <a:spLocks noGrp="1"/>
          </p:cNvSpPr>
          <p:nvPr>
            <p:ph type="title"/>
          </p:nvPr>
        </p:nvSpPr>
        <p:spPr/>
        <p:txBody>
          <a:bodyPr>
            <a:normAutofit fontScale="90000"/>
          </a:bodyPr>
          <a:lstStyle/>
          <a:p>
            <a:r>
              <a:rPr lang="es-MX" dirty="0"/>
              <a:t>05 Clasificación de Sentimientos.</a:t>
            </a:r>
          </a:p>
        </p:txBody>
      </p:sp>
      <p:sp>
        <p:nvSpPr>
          <p:cNvPr id="6" name="Marcador de número de diapositiva 5">
            <a:extLst>
              <a:ext uri="{FF2B5EF4-FFF2-40B4-BE49-F238E27FC236}">
                <a16:creationId xmlns:a16="http://schemas.microsoft.com/office/drawing/2014/main" id="{58E20115-44CA-0C6F-280A-000BE363134C}"/>
              </a:ext>
            </a:extLst>
          </p:cNvPr>
          <p:cNvSpPr>
            <a:spLocks noGrp="1"/>
          </p:cNvSpPr>
          <p:nvPr>
            <p:ph type="sldNum" sz="quarter" idx="13"/>
          </p:nvPr>
        </p:nvSpPr>
        <p:spPr/>
        <p:txBody>
          <a:bodyPr/>
          <a:lstStyle/>
          <a:p>
            <a:pPr rtl="0"/>
            <a:fld id="{294A09A9-5501-47C1-A89A-A340965A2BE2}" type="slidenum">
              <a:rPr lang="es-MX" noProof="0" smtClean="0"/>
              <a:pPr rtl="0"/>
              <a:t>8</a:t>
            </a:fld>
            <a:endParaRPr lang="es-MX" noProof="0">
              <a:latin typeface="+mn-lt"/>
            </a:endParaRPr>
          </a:p>
        </p:txBody>
      </p:sp>
      <p:sp>
        <p:nvSpPr>
          <p:cNvPr id="8" name="CuadroTexto 7">
            <a:extLst>
              <a:ext uri="{FF2B5EF4-FFF2-40B4-BE49-F238E27FC236}">
                <a16:creationId xmlns:a16="http://schemas.microsoft.com/office/drawing/2014/main" id="{23CB4A0A-3D13-F38D-364A-1B2868579AE6}"/>
              </a:ext>
            </a:extLst>
          </p:cNvPr>
          <p:cNvSpPr txBox="1"/>
          <p:nvPr/>
        </p:nvSpPr>
        <p:spPr>
          <a:xfrm>
            <a:off x="812274" y="1604566"/>
            <a:ext cx="10855537" cy="646331"/>
          </a:xfrm>
          <a:prstGeom prst="rect">
            <a:avLst/>
          </a:prstGeom>
          <a:noFill/>
        </p:spPr>
        <p:txBody>
          <a:bodyPr wrap="square" rtlCol="0">
            <a:spAutoFit/>
          </a:bodyPr>
          <a:lstStyle/>
          <a:p>
            <a:r>
              <a:rPr lang="es-MX" sz="1200" dirty="0">
                <a:solidFill>
                  <a:schemeClr val="bg1"/>
                </a:solidFill>
              </a:rPr>
              <a:t>TPOT (</a:t>
            </a:r>
            <a:r>
              <a:rPr lang="es-MX" sz="1200" dirty="0" err="1">
                <a:solidFill>
                  <a:schemeClr val="bg1"/>
                </a:solidFill>
              </a:rPr>
              <a:t>Tree-based</a:t>
            </a:r>
            <a:r>
              <a:rPr lang="es-MX" sz="1200" dirty="0">
                <a:solidFill>
                  <a:schemeClr val="bg1"/>
                </a:solidFill>
              </a:rPr>
              <a:t> Pipeline </a:t>
            </a:r>
            <a:r>
              <a:rPr lang="es-MX" sz="1200" dirty="0" err="1">
                <a:solidFill>
                  <a:schemeClr val="bg1"/>
                </a:solidFill>
              </a:rPr>
              <a:t>Optimization</a:t>
            </a:r>
            <a:r>
              <a:rPr lang="es-MX" sz="1200" dirty="0">
                <a:solidFill>
                  <a:schemeClr val="bg1"/>
                </a:solidFill>
              </a:rPr>
              <a:t> Tool) es una herramienta de optimización automática que busca automáticamente el mejor modelo y la mejor configuración de </a:t>
            </a:r>
            <a:r>
              <a:rPr lang="es-MX" sz="1200" dirty="0" err="1">
                <a:solidFill>
                  <a:schemeClr val="bg1"/>
                </a:solidFill>
              </a:rPr>
              <a:t>hiperparámetros</a:t>
            </a:r>
            <a:r>
              <a:rPr lang="es-MX" sz="1200" dirty="0">
                <a:solidFill>
                  <a:schemeClr val="bg1"/>
                </a:solidFill>
              </a:rPr>
              <a:t> para un problema específico. Con él se entrenó un modelo que da los siguientes resultados. (Utiliza </a:t>
            </a:r>
            <a:r>
              <a:rPr lang="es-MX" sz="1200" dirty="0" err="1">
                <a:solidFill>
                  <a:schemeClr val="bg1"/>
                </a:solidFill>
              </a:rPr>
              <a:t>Random</a:t>
            </a:r>
            <a:r>
              <a:rPr lang="es-MX" sz="1200" dirty="0">
                <a:solidFill>
                  <a:schemeClr val="bg1"/>
                </a:solidFill>
              </a:rPr>
              <a:t> y </a:t>
            </a:r>
            <a:r>
              <a:rPr lang="es-MX" sz="1200" dirty="0" err="1">
                <a:solidFill>
                  <a:schemeClr val="bg1"/>
                </a:solidFill>
              </a:rPr>
              <a:t>Grid</a:t>
            </a:r>
            <a:r>
              <a:rPr lang="es-MX" sz="1200" dirty="0">
                <a:solidFill>
                  <a:schemeClr val="bg1"/>
                </a:solidFill>
              </a:rPr>
              <a:t> </a:t>
            </a:r>
            <a:r>
              <a:rPr lang="es-MX" sz="1200" dirty="0" err="1">
                <a:solidFill>
                  <a:schemeClr val="bg1"/>
                </a:solidFill>
              </a:rPr>
              <a:t>Search</a:t>
            </a:r>
            <a:r>
              <a:rPr lang="es-MX" sz="1200" dirty="0">
                <a:solidFill>
                  <a:schemeClr val="bg1"/>
                </a:solidFill>
              </a:rPr>
              <a:t>) -&gt; Algoritmo Genético.</a:t>
            </a:r>
          </a:p>
        </p:txBody>
      </p:sp>
      <p:pic>
        <p:nvPicPr>
          <p:cNvPr id="10" name="Imagen 9">
            <a:extLst>
              <a:ext uri="{FF2B5EF4-FFF2-40B4-BE49-F238E27FC236}">
                <a16:creationId xmlns:a16="http://schemas.microsoft.com/office/drawing/2014/main" id="{37C19BF8-F923-6AC7-80EA-F04EB5A3495C}"/>
              </a:ext>
            </a:extLst>
          </p:cNvPr>
          <p:cNvPicPr>
            <a:picLocks noChangeAspect="1"/>
          </p:cNvPicPr>
          <p:nvPr/>
        </p:nvPicPr>
        <p:blipFill>
          <a:blip r:embed="rId4"/>
          <a:stretch>
            <a:fillRect/>
          </a:stretch>
        </p:blipFill>
        <p:spPr>
          <a:xfrm>
            <a:off x="596677" y="2222417"/>
            <a:ext cx="3540235" cy="2703846"/>
          </a:xfrm>
          <a:prstGeom prst="rect">
            <a:avLst/>
          </a:prstGeom>
        </p:spPr>
      </p:pic>
      <p:pic>
        <p:nvPicPr>
          <p:cNvPr id="12" name="Imagen 11">
            <a:extLst>
              <a:ext uri="{FF2B5EF4-FFF2-40B4-BE49-F238E27FC236}">
                <a16:creationId xmlns:a16="http://schemas.microsoft.com/office/drawing/2014/main" id="{BF15E7AA-1D93-E7CC-45C6-FCB4C1664D38}"/>
              </a:ext>
            </a:extLst>
          </p:cNvPr>
          <p:cNvPicPr>
            <a:picLocks noChangeAspect="1"/>
          </p:cNvPicPr>
          <p:nvPr/>
        </p:nvPicPr>
        <p:blipFill>
          <a:blip r:embed="rId5"/>
          <a:stretch>
            <a:fillRect/>
          </a:stretch>
        </p:blipFill>
        <p:spPr>
          <a:xfrm>
            <a:off x="1193774" y="5275474"/>
            <a:ext cx="2346040" cy="1199233"/>
          </a:xfrm>
          <a:prstGeom prst="rect">
            <a:avLst/>
          </a:prstGeom>
        </p:spPr>
      </p:pic>
      <p:sp>
        <p:nvSpPr>
          <p:cNvPr id="13" name="CuadroTexto 12">
            <a:extLst>
              <a:ext uri="{FF2B5EF4-FFF2-40B4-BE49-F238E27FC236}">
                <a16:creationId xmlns:a16="http://schemas.microsoft.com/office/drawing/2014/main" id="{4CDF8F5A-C88F-F739-2470-FBCA5AF379FA}"/>
              </a:ext>
            </a:extLst>
          </p:cNvPr>
          <p:cNvSpPr txBox="1"/>
          <p:nvPr/>
        </p:nvSpPr>
        <p:spPr>
          <a:xfrm>
            <a:off x="1689447" y="5012423"/>
            <a:ext cx="1354693" cy="230832"/>
          </a:xfrm>
          <a:prstGeom prst="rect">
            <a:avLst/>
          </a:prstGeom>
          <a:noFill/>
        </p:spPr>
        <p:txBody>
          <a:bodyPr wrap="square" rtlCol="0">
            <a:spAutoFit/>
          </a:bodyPr>
          <a:lstStyle/>
          <a:p>
            <a:r>
              <a:rPr lang="es-MX" sz="900" b="1" dirty="0">
                <a:solidFill>
                  <a:schemeClr val="tx1">
                    <a:lumMod val="50000"/>
                  </a:schemeClr>
                </a:solidFill>
              </a:rPr>
              <a:t>Matriz de Precisión</a:t>
            </a:r>
          </a:p>
        </p:txBody>
      </p:sp>
      <p:sp>
        <p:nvSpPr>
          <p:cNvPr id="14" name="Rectángulo: esquinas redondeadas 13">
            <a:extLst>
              <a:ext uri="{FF2B5EF4-FFF2-40B4-BE49-F238E27FC236}">
                <a16:creationId xmlns:a16="http://schemas.microsoft.com/office/drawing/2014/main" id="{B623A8F1-9811-1B86-C539-74E4D85ECB75}"/>
              </a:ext>
            </a:extLst>
          </p:cNvPr>
          <p:cNvSpPr/>
          <p:nvPr/>
        </p:nvSpPr>
        <p:spPr>
          <a:xfrm>
            <a:off x="954692" y="5203200"/>
            <a:ext cx="2805544" cy="1456151"/>
          </a:xfrm>
          <a:prstGeom prst="roundRect">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 name="CuadroTexto 14">
            <a:extLst>
              <a:ext uri="{FF2B5EF4-FFF2-40B4-BE49-F238E27FC236}">
                <a16:creationId xmlns:a16="http://schemas.microsoft.com/office/drawing/2014/main" id="{925BF77C-DFC5-938D-4417-BFABCF0C07B0}"/>
              </a:ext>
            </a:extLst>
          </p:cNvPr>
          <p:cNvSpPr txBox="1"/>
          <p:nvPr/>
        </p:nvSpPr>
        <p:spPr>
          <a:xfrm>
            <a:off x="4136912" y="2232691"/>
            <a:ext cx="957432" cy="276999"/>
          </a:xfrm>
          <a:prstGeom prst="rect">
            <a:avLst/>
          </a:prstGeom>
          <a:noFill/>
        </p:spPr>
        <p:txBody>
          <a:bodyPr wrap="square" rtlCol="0">
            <a:spAutoFit/>
          </a:bodyPr>
          <a:lstStyle/>
          <a:p>
            <a:r>
              <a:rPr lang="es-MX" sz="1200" dirty="0">
                <a:solidFill>
                  <a:schemeClr val="accent3"/>
                </a:solidFill>
              </a:rPr>
              <a:t>Ejemplos:</a:t>
            </a:r>
          </a:p>
        </p:txBody>
      </p:sp>
      <p:sp>
        <p:nvSpPr>
          <p:cNvPr id="22" name="Rectángulo 21">
            <a:extLst>
              <a:ext uri="{FF2B5EF4-FFF2-40B4-BE49-F238E27FC236}">
                <a16:creationId xmlns:a16="http://schemas.microsoft.com/office/drawing/2014/main" id="{168FE149-69E7-8F01-7684-F52849F4F181}"/>
              </a:ext>
            </a:extLst>
          </p:cNvPr>
          <p:cNvSpPr/>
          <p:nvPr/>
        </p:nvSpPr>
        <p:spPr>
          <a:xfrm>
            <a:off x="7007290" y="4609323"/>
            <a:ext cx="335902" cy="26227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7" name="Imagen 16">
            <a:extLst>
              <a:ext uri="{FF2B5EF4-FFF2-40B4-BE49-F238E27FC236}">
                <a16:creationId xmlns:a16="http://schemas.microsoft.com/office/drawing/2014/main" id="{9A51DBA3-F7E5-1D74-6A36-9E472AE59495}"/>
              </a:ext>
            </a:extLst>
          </p:cNvPr>
          <p:cNvPicPr>
            <a:picLocks noChangeAspect="1"/>
          </p:cNvPicPr>
          <p:nvPr/>
        </p:nvPicPr>
        <p:blipFill>
          <a:blip r:embed="rId6"/>
          <a:stretch>
            <a:fillRect/>
          </a:stretch>
        </p:blipFill>
        <p:spPr>
          <a:xfrm>
            <a:off x="4615628" y="4852938"/>
            <a:ext cx="7458411" cy="1482960"/>
          </a:xfrm>
          <a:prstGeom prst="rect">
            <a:avLst/>
          </a:prstGeom>
        </p:spPr>
      </p:pic>
    </p:spTree>
    <p:extLst>
      <p:ext uri="{BB962C8B-B14F-4D97-AF65-F5344CB8AC3E}">
        <p14:creationId xmlns:p14="http://schemas.microsoft.com/office/powerpoint/2010/main" val="436579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353F689-2E51-BF4F-AE47-7CEB7CC4C52A}"/>
              </a:ext>
            </a:extLst>
          </p:cNvPr>
          <p:cNvSpPr>
            <a:spLocks noGrp="1"/>
          </p:cNvSpPr>
          <p:nvPr>
            <p:ph type="title"/>
          </p:nvPr>
        </p:nvSpPr>
        <p:spPr/>
        <p:txBody>
          <a:bodyPr rtlCol="0"/>
          <a:lstStyle/>
          <a:p>
            <a:pPr rtl="0"/>
            <a:r>
              <a:rPr lang="es-MX" dirty="0"/>
              <a:t>Conclusiones</a:t>
            </a:r>
          </a:p>
        </p:txBody>
      </p:sp>
      <p:sp>
        <p:nvSpPr>
          <p:cNvPr id="4" name="Marcador de posición de texto 3">
            <a:extLst>
              <a:ext uri="{FF2B5EF4-FFF2-40B4-BE49-F238E27FC236}">
                <a16:creationId xmlns:a16="http://schemas.microsoft.com/office/drawing/2014/main" id="{A17F80A9-6337-524E-AC61-32C5AFEE8E6D}"/>
              </a:ext>
            </a:extLst>
          </p:cNvPr>
          <p:cNvSpPr>
            <a:spLocks noGrp="1"/>
          </p:cNvSpPr>
          <p:nvPr>
            <p:ph type="body" sz="quarter" idx="11"/>
          </p:nvPr>
        </p:nvSpPr>
        <p:spPr/>
        <p:txBody>
          <a:bodyPr rtlCol="0"/>
          <a:lstStyle/>
          <a:p>
            <a:r>
              <a:rPr lang="es-MX" sz="1400" b="1" dirty="0"/>
              <a:t>A través de los comentarios de los usuarios se pueden encontrar elementos que definen que un Juego en la App de Google Play sea exitoso o no.</a:t>
            </a:r>
          </a:p>
          <a:p>
            <a:pPr rtl="0"/>
            <a:r>
              <a:rPr lang="es-MX" sz="1400" b="1" dirty="0">
                <a:solidFill>
                  <a:schemeClr val="accent3"/>
                </a:solidFill>
              </a:rPr>
              <a:t>El modelo encontrado permite clasificar correctamente los sentimientos de los usuarios para alimentar una base de datos que detecte el efecto de los cambios de sentimientos de los mismos ante una modificación mayor (new </a:t>
            </a:r>
            <a:r>
              <a:rPr lang="es-MX" sz="1400" b="1" dirty="0" err="1">
                <a:solidFill>
                  <a:schemeClr val="accent3"/>
                </a:solidFill>
              </a:rPr>
              <a:t>release</a:t>
            </a:r>
            <a:r>
              <a:rPr lang="es-MX" sz="1400" b="1" dirty="0">
                <a:solidFill>
                  <a:schemeClr val="accent3"/>
                </a:solidFill>
              </a:rPr>
              <a:t>) para saber si fueron favorables o no.</a:t>
            </a:r>
          </a:p>
          <a:p>
            <a:pPr rtl="0"/>
            <a:r>
              <a:rPr lang="es-MX" sz="1400" b="1" dirty="0">
                <a:solidFill>
                  <a:schemeClr val="tx2"/>
                </a:solidFill>
              </a:rPr>
              <a:t>También podría servir para saber si hay errores que están comenzando a ocurrir en tiempo real (degradación) y su efecto en la percepción del juego.</a:t>
            </a:r>
          </a:p>
          <a:p>
            <a:pPr rtl="0"/>
            <a:endParaRPr lang="es-MX" sz="1400" dirty="0"/>
          </a:p>
        </p:txBody>
      </p:sp>
      <p:sp>
        <p:nvSpPr>
          <p:cNvPr id="7" name="Marcador de posición de número de diapositiva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rtlCol="0"/>
          <a:lstStyle/>
          <a:p>
            <a:pPr rtl="0"/>
            <a:fld id="{294A09A9-5501-47C1-A89A-A340965A2BE2}" type="slidenum">
              <a:rPr lang="es-MX" smtClean="0"/>
              <a:pPr rtl="0"/>
              <a:t>9</a:t>
            </a:fld>
            <a:endParaRPr lang="es-MX" dirty="0"/>
          </a:p>
        </p:txBody>
      </p:sp>
      <p:pic>
        <p:nvPicPr>
          <p:cNvPr id="53" name="Marcador de posición de imagen 52" descr="Bombillas colgantes">
            <a:extLst>
              <a:ext uri="{FF2B5EF4-FFF2-40B4-BE49-F238E27FC236}">
                <a16:creationId xmlns:a16="http://schemas.microsoft.com/office/drawing/2014/main" id="{CAC9EF15-08A3-406D-9236-76A5454D5F8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91246093"/>
      </p:ext>
    </p:extLst>
  </p:cSld>
  <p:clrMapOvr>
    <a:masterClrMapping/>
  </p:clrMapOvr>
</p:sld>
</file>

<file path=ppt/theme/theme1.xml><?xml version="1.0" encoding="utf-8"?>
<a:theme xmlns:a="http://schemas.openxmlformats.org/drawingml/2006/main" name="Tema1">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9129429_TF78853419_Win32.potx" id="{697C08D2-4C4A-4521-8070-5B07DA2F2744}" vid="{B4D4694D-4865-44CB-AD44-43D5DBA7E4D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la oficin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titus xmlns="http://schemas.titus.com/TitusProperties/">
  <TitusGUID xmlns="">3b0e2e7b-f367-46fc-8068-f64e7e34fd1d</TitusGUID>
  <TitusMetadata xmlns="">eyJucyI6Imh0dHA6XC9cL3d3dy50aXR1cy5jb21cL25zXC9FbGVrdHJhIiwicHJvcHMiOlt7Im4iOiJDbGFzaWZpY2FjaW9uIiwidmFscyI6W3sidmFsdWUiOiJTSU5DLUxBU0kifV19XX0=</TitusMetadata>
</titus>
</file>

<file path=customXml/itemProps1.xml><?xml version="1.0" encoding="utf-8"?>
<ds:datastoreItem xmlns:ds="http://schemas.openxmlformats.org/officeDocument/2006/customXml" ds:itemID="{09EC1AB0-9704-404D-B6D3-819D938AC55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D20B6E4-879E-4E6C-BDE7-261540CD3765}">
  <ds:schemaRefs>
    <ds:schemaRef ds:uri="http://schemas.microsoft.com/sharepoint/v3/contenttype/forms"/>
  </ds:schemaRefs>
</ds:datastoreItem>
</file>

<file path=customXml/itemProps3.xml><?xml version="1.0" encoding="utf-8"?>
<ds:datastoreItem xmlns:ds="http://schemas.openxmlformats.org/officeDocument/2006/customXml" ds:itemID="{94F21D10-BD83-491A-AAA6-945C2DB1EB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03805400-9CEC-4F62-BAF3-C4AB96EF4B28}">
  <ds:schemaRefs>
    <ds:schemaRef ds:uri="http://schemas.titus.com/TitusProperties/"/>
    <ds:schemaRef ds:uri=""/>
  </ds:schemaRefs>
</ds:datastoreItem>
</file>

<file path=docProps/app.xml><?xml version="1.0" encoding="utf-8"?>
<Properties xmlns="http://schemas.openxmlformats.org/officeDocument/2006/extended-properties" xmlns:vt="http://schemas.openxmlformats.org/officeDocument/2006/docPropsVTypes">
  <Template>{A7E38B2B-0B3C-43B1-92E1-7EA8257D877B}tf78853419_win32</Template>
  <TotalTime>373</TotalTime>
  <Words>700</Words>
  <Application>Microsoft Office PowerPoint</Application>
  <PresentationFormat>Panorámica</PresentationFormat>
  <Paragraphs>86</Paragraphs>
  <Slides>11</Slides>
  <Notes>5</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11</vt:i4>
      </vt:variant>
    </vt:vector>
  </HeadingPairs>
  <TitlesOfParts>
    <vt:vector size="17" baseType="lpstr">
      <vt:lpstr>Arial</vt:lpstr>
      <vt:lpstr>Calibri</vt:lpstr>
      <vt:lpstr>Franklin Gothic Book</vt:lpstr>
      <vt:lpstr>Franklin Gothic Demi</vt:lpstr>
      <vt:lpstr>Wingdings</vt:lpstr>
      <vt:lpstr>Tema1</vt:lpstr>
      <vt:lpstr>GOOGLE APP - GAMES</vt:lpstr>
      <vt:lpstr>Índice</vt:lpstr>
      <vt:lpstr>01. Origen de la Info</vt:lpstr>
      <vt:lpstr>02. ¿Por qué solo GAMES?</vt:lpstr>
      <vt:lpstr>Solo por curiosidad…</vt:lpstr>
      <vt:lpstr>03. Frases características por Sentimiento</vt:lpstr>
      <vt:lpstr>04. Palabras importantes.</vt:lpstr>
      <vt:lpstr>05 Clasificación de Sentimientos.</vt:lpstr>
      <vt:lpstr>Conclusiones</vt:lpstr>
      <vt:lpstr>Gracias</vt:lpstr>
      <vt:lpstr>El año pasado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GOOGLE APP - GAMES</dc:title>
  <dc:creator>Luis Eduardo Candaudap Camacho</dc:creator>
  <cp:lastModifiedBy>Luis Eduardo Candaudap Camacho</cp:lastModifiedBy>
  <cp:revision>10</cp:revision>
  <dcterms:created xsi:type="dcterms:W3CDTF">2023-12-13T18:06:42Z</dcterms:created>
  <dcterms:modified xsi:type="dcterms:W3CDTF">2023-12-14T00:54:56Z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TitusGUID">
    <vt:lpwstr>3b0e2e7b-f367-46fc-8068-f64e7e34fd1d</vt:lpwstr>
  </property>
  <property fmtid="{D5CDD505-2E9C-101B-9397-08002B2CF9AE}" pid="4" name="dlp-metadata">
    <vt:lpwstr>SINC-LASI</vt:lpwstr>
  </property>
  <property fmtid="{D5CDD505-2E9C-101B-9397-08002B2CF9AE}" pid="5" name="Clasificacion">
    <vt:lpwstr>SINC-LASI</vt:lpwstr>
  </property>
  <property fmtid="{D5CDD505-2E9C-101B-9397-08002B2CF9AE}" pid="6" name="MSIP_Label_8ae3a633-3d5f-462b-ba19-31157bb9a57b_Enabled">
    <vt:lpwstr>true</vt:lpwstr>
  </property>
  <property fmtid="{D5CDD505-2E9C-101B-9397-08002B2CF9AE}" pid="7" name="MSIP_Label_8ae3a633-3d5f-462b-ba19-31157bb9a57b_SetDate">
    <vt:lpwstr>2023-12-13T18:41:25Z</vt:lpwstr>
  </property>
  <property fmtid="{D5CDD505-2E9C-101B-9397-08002B2CF9AE}" pid="8" name="MSIP_Label_8ae3a633-3d5f-462b-ba19-31157bb9a57b_Method">
    <vt:lpwstr>Standard</vt:lpwstr>
  </property>
  <property fmtid="{D5CDD505-2E9C-101B-9397-08002B2CF9AE}" pid="9" name="MSIP_Label_8ae3a633-3d5f-462b-ba19-31157bb9a57b_Name">
    <vt:lpwstr>Uso interno</vt:lpwstr>
  </property>
  <property fmtid="{D5CDD505-2E9C-101B-9397-08002B2CF9AE}" pid="10" name="MSIP_Label_8ae3a633-3d5f-462b-ba19-31157bb9a57b_SiteId">
    <vt:lpwstr>5448d52d-fbb8-4285-8d6f-aa67453bc50c</vt:lpwstr>
  </property>
  <property fmtid="{D5CDD505-2E9C-101B-9397-08002B2CF9AE}" pid="11" name="MSIP_Label_8ae3a633-3d5f-462b-ba19-31157bb9a57b_ActionId">
    <vt:lpwstr>d83ae2b5-72aa-4850-b207-737b14cb3571</vt:lpwstr>
  </property>
  <property fmtid="{D5CDD505-2E9C-101B-9397-08002B2CF9AE}" pid="12" name="MSIP_Label_8ae3a633-3d5f-462b-ba19-31157bb9a57b_ContentBits">
    <vt:lpwstr>0</vt:lpwstr>
  </property>
</Properties>
</file>